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362" r:id="rId3"/>
    <p:sldId id="259" r:id="rId4"/>
    <p:sldId id="260" r:id="rId5"/>
    <p:sldId id="325" r:id="rId6"/>
    <p:sldId id="326" r:id="rId7"/>
    <p:sldId id="361" r:id="rId8"/>
    <p:sldId id="273" r:id="rId9"/>
    <p:sldId id="305" r:id="rId10"/>
    <p:sldId id="363" r:id="rId11"/>
    <p:sldId id="329" r:id="rId12"/>
    <p:sldId id="330" r:id="rId13"/>
    <p:sldId id="331" r:id="rId14"/>
    <p:sldId id="364" r:id="rId15"/>
    <p:sldId id="355" r:id="rId16"/>
    <p:sldId id="350" r:id="rId17"/>
    <p:sldId id="356" r:id="rId18"/>
    <p:sldId id="365" r:id="rId19"/>
    <p:sldId id="341" r:id="rId20"/>
    <p:sldId id="371" r:id="rId21"/>
    <p:sldId id="369" r:id="rId22"/>
    <p:sldId id="368" r:id="rId23"/>
    <p:sldId id="370" r:id="rId24"/>
    <p:sldId id="360" r:id="rId25"/>
    <p:sldId id="262" r:id="rId26"/>
    <p:sldId id="312" r:id="rId27"/>
    <p:sldId id="324" r:id="rId28"/>
    <p:sldId id="272" r:id="rId29"/>
    <p:sldId id="354" r:id="rId30"/>
    <p:sldId id="265" r:id="rId31"/>
    <p:sldId id="284" r:id="rId3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4"/>
      <p:bold r:id="rId35"/>
      <p:italic r:id="rId36"/>
      <p:boldItalic r:id="rId37"/>
    </p:embeddedFont>
    <p:embeddedFont>
      <p:font typeface="Barlow Semi Condensed Medium" panose="00000606000000000000" pitchFamily="2" charset="0"/>
      <p:regular r:id="rId38"/>
      <p:bold r:id="rId39"/>
      <p:italic r:id="rId40"/>
      <p:boldItalic r:id="rId41"/>
    </p:embeddedFont>
    <p:embeddedFont>
      <p:font typeface="Fjalla One" panose="02000506040000020004" pitchFamily="2" charset="0"/>
      <p:regular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나눔고딕" panose="020D0604000000000000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F40"/>
    <a:srgbClr val="FF7C80"/>
    <a:srgbClr val="FFFFFF"/>
    <a:srgbClr val="FF7575"/>
    <a:srgbClr val="000000"/>
    <a:srgbClr val="FFCC00"/>
    <a:srgbClr val="01A6F0"/>
    <a:srgbClr val="FFBA01"/>
    <a:srgbClr val="7FBC00"/>
    <a:srgbClr val="F34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AD6B6-6502-45DF-A027-BAACD73712CB}" v="4501" dt="2023-11-27T04:47:50.608"/>
    <p1510:client id="{8B38C143-9255-400F-A57B-DCE8DC68A737}" v="259" dt="2023-11-27T04:45:47.093"/>
    <p1510:client id="{95A43F29-6E48-4A74-A66E-9443CB5F0E99}" v="14" dt="2023-11-27T04:49:25.056"/>
    <p1510:client id="{BB9094B2-6C8A-4FC6-985E-E84D03AE4863}" v="2" dt="2023-11-27T04:48:38.355"/>
  </p1510:revLst>
</p1510:revInfo>
</file>

<file path=ppt/tableStyles.xml><?xml version="1.0" encoding="utf-8"?>
<a:tblStyleLst xmlns:a="http://schemas.openxmlformats.org/drawingml/2006/main" def="{7AFC11FA-DF68-45E2-A944-B36FCA398D82}">
  <a:tblStyle styleId="{7AFC11FA-DF68-45E2-A944-B36FCA398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6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12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026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49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4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55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3c8e4cd0d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3c8e4cd0d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45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3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빈 화면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9" r:id="rId13"/>
    <p:sldLayoutId id="2147483673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.science.ytn.co.kr/program/view.php?s_mcd=0082&amp;key=202308101127200498" TargetMode="External"/><Relationship Id="rId3" Type="http://schemas.openxmlformats.org/officeDocument/2006/relationships/hyperlink" Target="https://www.asiatoday.co.kr/view.php?key=20210810010005579" TargetMode="External"/><Relationship Id="rId7" Type="http://schemas.openxmlformats.org/officeDocument/2006/relationships/hyperlink" Target="https://news.kbs.co.kr/news/pc/view/view.do?ncd=778826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edaily.com/NewsView/29LVZ2OM8Z" TargetMode="External"/><Relationship Id="rId5" Type="http://schemas.openxmlformats.org/officeDocument/2006/relationships/hyperlink" Target="https://www.hani.co.kr/arti/international/international_general/1115408.html" TargetMode="External"/><Relationship Id="rId4" Type="http://schemas.openxmlformats.org/officeDocument/2006/relationships/hyperlink" Target="https://www.busan.com/view/busan/view.php?code=20230803180032538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 idx="4294967295"/>
          </p:nvPr>
        </p:nvSpPr>
        <p:spPr>
          <a:xfrm>
            <a:off x="5590550" y="2547680"/>
            <a:ext cx="3264300" cy="857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+mn-ea"/>
                <a:ea typeface="+mn-ea"/>
              </a:rPr>
              <a:t>K-DIGITAL </a:t>
            </a:r>
            <a:br>
              <a:rPr lang="en-US" sz="5000">
                <a:latin typeface="+mn-ea"/>
                <a:ea typeface="+mn-ea"/>
              </a:rPr>
            </a:br>
            <a:r>
              <a:rPr lang="en-US" sz="5000">
                <a:latin typeface="+mn-ea"/>
                <a:ea typeface="+mn-ea"/>
              </a:rPr>
              <a:t>2 TEAM</a:t>
            </a:r>
            <a:endParaRPr sz="5000">
              <a:solidFill>
                <a:schemeClr val="dk2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80E73-B784-5EB1-80E2-FD4B60241724}"/>
              </a:ext>
            </a:extLst>
          </p:cNvPr>
          <p:cNvSpPr txBox="1"/>
          <p:nvPr/>
        </p:nvSpPr>
        <p:spPr>
          <a:xfrm>
            <a:off x="6148117" y="3430285"/>
            <a:ext cx="240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EIA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데이터셋을 활용한 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CO2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 원인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E9961-BBEA-2413-1166-15B7CC770B76}"/>
              </a:ext>
            </a:extLst>
          </p:cNvPr>
          <p:cNvSpPr txBox="1"/>
          <p:nvPr/>
        </p:nvSpPr>
        <p:spPr>
          <a:xfrm>
            <a:off x="6805581" y="4878010"/>
            <a:ext cx="240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ko-KR" altLang="en-US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함현욱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김홍철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김기환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5000"/>
                <a:lumOff val="55000"/>
              </a:schemeClr>
            </a:gs>
            <a:gs pos="9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07D9FA-D6EE-DD7C-8211-23CAF6ED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868"/>
            <a:ext cx="4137043" cy="2061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0C6E6-4DD9-C4AD-E9E1-1D648D1F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43" y="21811"/>
            <a:ext cx="4928950" cy="5099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56E375-35F7-A139-28EA-125E1297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" y="367612"/>
            <a:ext cx="4088758" cy="266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B54B7-BAB0-726D-2D5E-57CE7B56E55A}"/>
              </a:ext>
            </a:extLst>
          </p:cNvPr>
          <p:cNvSpPr txBox="1"/>
          <p:nvPr/>
        </p:nvSpPr>
        <p:spPr>
          <a:xfrm>
            <a:off x="-53340" y="-1721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탐색적 데이터 분석 </a:t>
            </a:r>
            <a:r>
              <a:rPr lang="en-US" altLang="ko-KR" sz="1800" b="1">
                <a:latin typeface="+mn-ea"/>
                <a:ea typeface="+mn-ea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145261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50332B0-DEDD-55AA-2AE9-EB851800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58" y="423519"/>
            <a:ext cx="3517242" cy="4609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1B110B-CC91-5CC6-23A5-E908EB32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23519"/>
            <a:ext cx="3464195" cy="4609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73D0E-1425-3B3B-66FA-2701DFE2FE79}"/>
              </a:ext>
            </a:extLst>
          </p:cNvPr>
          <p:cNvSpPr txBox="1"/>
          <p:nvPr/>
        </p:nvSpPr>
        <p:spPr>
          <a:xfrm>
            <a:off x="988907" y="0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탐색적 데이터 분석 </a:t>
            </a:r>
            <a:r>
              <a:rPr lang="en-US" altLang="ko-KR" sz="1800" b="1">
                <a:latin typeface="+mn-ea"/>
                <a:ea typeface="+mn-ea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15377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6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FB509C7-3A59-6799-7E84-E6D064D1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87" y="2921107"/>
            <a:ext cx="2954931" cy="23680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3C8289-60AA-9560-C8F4-E92669D4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87" y="421776"/>
            <a:ext cx="3059525" cy="2499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078E00-0F92-50C6-FC06-AE7B70E2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" y="2882047"/>
            <a:ext cx="2815515" cy="23709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E06B48-02F5-C846-0160-AE9A3BCF1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8" y="369332"/>
            <a:ext cx="2525130" cy="23558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350C2E-77B3-ACF4-10C4-9C5E53E5B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438" y="421776"/>
            <a:ext cx="2873699" cy="23558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10370A8-2FFB-B5AE-3CB5-C36556754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375" y="2957236"/>
            <a:ext cx="2706762" cy="2295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56957-BF0F-B1A9-4262-382C3DB0F1B7}"/>
              </a:ext>
            </a:extLst>
          </p:cNvPr>
          <p:cNvSpPr txBox="1"/>
          <p:nvPr/>
        </p:nvSpPr>
        <p:spPr>
          <a:xfrm>
            <a:off x="0" y="0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탐색적 데이터 분석 </a:t>
            </a:r>
            <a:r>
              <a:rPr lang="en-US" altLang="ko-KR" sz="1800" b="1">
                <a:latin typeface="+mn-ea"/>
                <a:ea typeface="+mn-ea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6687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6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8D8CCA-78F4-6E1B-34A5-FBF0E85A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13" y="369332"/>
            <a:ext cx="2413566" cy="242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3C27E-429D-B1FA-89A2-8E0065F7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24" y="429995"/>
            <a:ext cx="3222367" cy="2455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4468C-D51D-E495-905E-E8AB6ADA7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4" y="2849960"/>
            <a:ext cx="2965605" cy="2460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A440F-B7AF-00A0-5D79-BD57CB8E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586" y="2793346"/>
            <a:ext cx="3052763" cy="2388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22AF74-40CF-952B-FB13-370F804EF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015" y="2838849"/>
            <a:ext cx="2890538" cy="2324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EE7B6-99E6-00D9-A7C7-D838E7816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31" y="386921"/>
            <a:ext cx="2374084" cy="2384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14816D-9522-2DF4-B112-B9F8C704A750}"/>
              </a:ext>
            </a:extLst>
          </p:cNvPr>
          <p:cNvSpPr txBox="1"/>
          <p:nvPr/>
        </p:nvSpPr>
        <p:spPr>
          <a:xfrm>
            <a:off x="0" y="0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탐색적 데이터 분석 </a:t>
            </a:r>
            <a:r>
              <a:rPr lang="en-US" altLang="ko-KR" sz="1800" b="1">
                <a:latin typeface="+mn-ea"/>
                <a:ea typeface="+mn-ea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402757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>
            <a:extLst>
              <a:ext uri="{FF2B5EF4-FFF2-40B4-BE49-F238E27FC236}">
                <a16:creationId xmlns:a16="http://schemas.microsoft.com/office/drawing/2014/main" id="{8942F304-F0DB-BFDE-B923-456669C9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67"/>
          <a:stretch>
            <a:fillRect/>
          </a:stretch>
        </p:blipFill>
        <p:spPr>
          <a:xfrm>
            <a:off x="3353884" y="59747"/>
            <a:ext cx="5719107" cy="5024006"/>
          </a:xfrm>
          <a:prstGeom prst="rect">
            <a:avLst/>
          </a:prstGeom>
          <a:noFill/>
          <a:ln w="35941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C86DC5-3F83-FB8E-6EDD-B0BAE090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" y="2497117"/>
            <a:ext cx="3116172" cy="23268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19E50E-E583-B51B-C9F2-4D7DBC65A718}"/>
              </a:ext>
            </a:extLst>
          </p:cNvPr>
          <p:cNvGrpSpPr/>
          <p:nvPr/>
        </p:nvGrpSpPr>
        <p:grpSpPr>
          <a:xfrm>
            <a:off x="25077" y="678286"/>
            <a:ext cx="3166327" cy="1726413"/>
            <a:chOff x="0" y="424123"/>
            <a:chExt cx="3166327" cy="172641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D11894-0C0D-44E0-8D19-4B399B276B18}"/>
                </a:ext>
              </a:extLst>
            </p:cNvPr>
            <p:cNvGrpSpPr/>
            <p:nvPr/>
          </p:nvGrpSpPr>
          <p:grpSpPr>
            <a:xfrm>
              <a:off x="0" y="424123"/>
              <a:ext cx="3166327" cy="1726413"/>
              <a:chOff x="0" y="424124"/>
              <a:chExt cx="3187660" cy="1065561"/>
            </a:xfrm>
          </p:grpSpPr>
          <p:grpSp>
            <p:nvGrpSpPr>
              <p:cNvPr id="2" name="Google Shape;2620;p47">
                <a:extLst>
                  <a:ext uri="{FF2B5EF4-FFF2-40B4-BE49-F238E27FC236}">
                    <a16:creationId xmlns:a16="http://schemas.microsoft.com/office/drawing/2014/main" id="{F77F43B9-F72E-D262-917A-793013EEB293}"/>
                  </a:ext>
                </a:extLst>
              </p:cNvPr>
              <p:cNvGrpSpPr/>
              <p:nvPr/>
            </p:nvGrpSpPr>
            <p:grpSpPr>
              <a:xfrm>
                <a:off x="0" y="424124"/>
                <a:ext cx="3187660" cy="946412"/>
                <a:chOff x="2771600" y="526920"/>
                <a:chExt cx="3480300" cy="1145236"/>
              </a:xfrm>
            </p:grpSpPr>
            <p:sp>
              <p:nvSpPr>
                <p:cNvPr id="6" name="Google Shape;2621;p47">
                  <a:extLst>
                    <a:ext uri="{FF2B5EF4-FFF2-40B4-BE49-F238E27FC236}">
                      <a16:creationId xmlns:a16="http://schemas.microsoft.com/office/drawing/2014/main" id="{9062BCF2-405E-7074-5057-77E614C9EBED}"/>
                    </a:ext>
                  </a:extLst>
                </p:cNvPr>
                <p:cNvSpPr/>
                <p:nvPr/>
              </p:nvSpPr>
              <p:spPr>
                <a:xfrm>
                  <a:off x="2771600" y="526920"/>
                  <a:ext cx="3480300" cy="114523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+mn-lt"/>
                    <a:ea typeface="+mn-ea"/>
                  </a:endParaRPr>
                </a:p>
              </p:txBody>
            </p:sp>
            <p:sp>
              <p:nvSpPr>
                <p:cNvPr id="7" name="Google Shape;2622;p47">
                  <a:extLst>
                    <a:ext uri="{FF2B5EF4-FFF2-40B4-BE49-F238E27FC236}">
                      <a16:creationId xmlns:a16="http://schemas.microsoft.com/office/drawing/2014/main" id="{B0F352E0-54E1-C079-B1BF-FDF7BC3E5806}"/>
                    </a:ext>
                  </a:extLst>
                </p:cNvPr>
                <p:cNvSpPr/>
                <p:nvPr/>
              </p:nvSpPr>
              <p:spPr>
                <a:xfrm>
                  <a:off x="2849650" y="606775"/>
                  <a:ext cx="3324000" cy="985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50966-4FE4-7AD6-0012-895A156BDFD9}"/>
                  </a:ext>
                </a:extLst>
              </p:cNvPr>
              <p:cNvSpPr txBox="1"/>
              <p:nvPr/>
            </p:nvSpPr>
            <p:spPr>
              <a:xfrm>
                <a:off x="107323" y="815316"/>
                <a:ext cx="3044502" cy="674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endParaRPr lang="en-US" altLang="ko-KR" sz="500" b="1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</a:endParaRPr>
              </a:p>
              <a:p>
                <a:pPr algn="just"/>
                <a:r>
                  <a:rPr lang="ko-KR" altLang="en-US" sz="10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독립변수들 간에 강한 상관관계가 있는 상황</a:t>
                </a:r>
                <a:r>
                  <a:rPr lang="en-US" altLang="ko-KR" sz="10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. </a:t>
                </a:r>
                <a:r>
                  <a:rPr lang="ko-KR" altLang="en-US" sz="10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이는 </a:t>
                </a:r>
                <a:r>
                  <a:rPr lang="ko-KR" altLang="en-US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회귀모델의 성능을 저하시키고</a:t>
                </a:r>
                <a:r>
                  <a:rPr lang="en-US" altLang="ko-KR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, </a:t>
                </a:r>
                <a:r>
                  <a:rPr lang="ko-KR" altLang="en-US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변수의 중요도를 제대로 파악하기 어렵게 만듦</a:t>
                </a:r>
                <a:r>
                  <a:rPr lang="en-US" altLang="ko-KR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. </a:t>
                </a:r>
                <a:r>
                  <a:rPr lang="ko-KR" altLang="en-US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따라서 상위</a:t>
                </a:r>
                <a:r>
                  <a:rPr lang="en-US" altLang="ko-KR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-</a:t>
                </a:r>
                <a:r>
                  <a:rPr lang="ko-KR" altLang="en-US" sz="1000" b="1" u="sng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</a:rPr>
                  <a:t>하위 관계의 컬럼 제거</a:t>
                </a:r>
                <a:endParaRPr lang="en-US" altLang="ko-KR" sz="1000" b="1" u="sng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</a:endParaRPr>
              </a:p>
              <a:p>
                <a:endParaRPr lang="ko-KR" altLang="en-US" sz="1000" b="1">
                  <a:latin typeface="+mn-lt"/>
                </a:endParaRPr>
              </a:p>
              <a:p>
                <a:pPr algn="just"/>
                <a:endParaRPr lang="en-US" altLang="ko-KR" sz="1000" b="1" u="sng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C7C901-C714-BBED-8D3E-BF2D8876C7F5}"/>
                </a:ext>
              </a:extLst>
            </p:cNvPr>
            <p:cNvSpPr txBox="1"/>
            <p:nvPr/>
          </p:nvSpPr>
          <p:spPr>
            <a:xfrm>
              <a:off x="844732" y="60319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err="1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</a:rPr>
                <a:t>다중공선성</a:t>
              </a:r>
              <a:endParaRPr lang="en-US" altLang="ko-KR" sz="1600" b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5EDA97-CA65-D782-FEA3-B398CA6B386D}"/>
              </a:ext>
            </a:extLst>
          </p:cNvPr>
          <p:cNvSpPr txBox="1"/>
          <p:nvPr/>
        </p:nvSpPr>
        <p:spPr>
          <a:xfrm>
            <a:off x="96086" y="23492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탐색적 데이터 분석 </a:t>
            </a:r>
            <a:r>
              <a:rPr lang="en-US" altLang="ko-KR" sz="1800" b="1">
                <a:latin typeface="+mn-ea"/>
                <a:ea typeface="+mn-ea"/>
              </a:rPr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44198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8DE6D9-024A-8F7F-5D3E-A6FFBC9E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92" y="509641"/>
            <a:ext cx="6992816" cy="1447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C35BD8-2E64-DDB5-719F-B4C9E93D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92" y="2099071"/>
            <a:ext cx="4478541" cy="26334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04FF1E-E72D-5B8F-99A2-AB3A66DD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0" y="2099071"/>
            <a:ext cx="2188948" cy="2633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1DBFF-86B1-014D-3B59-AC3CC5DC6AC1}"/>
              </a:ext>
            </a:extLst>
          </p:cNvPr>
          <p:cNvSpPr txBox="1"/>
          <p:nvPr/>
        </p:nvSpPr>
        <p:spPr>
          <a:xfrm>
            <a:off x="988907" y="0"/>
            <a:ext cx="11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모델구축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572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6EDBE-515B-70E3-0B5D-482B51A35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68924"/>
              </p:ext>
            </p:extLst>
          </p:nvPr>
        </p:nvGraphicFramePr>
        <p:xfrm>
          <a:off x="1105618" y="1368213"/>
          <a:ext cx="3097986" cy="2917438"/>
        </p:xfrm>
        <a:graphic>
          <a:graphicData uri="http://schemas.openxmlformats.org/drawingml/2006/table">
            <a:tbl>
              <a:tblPr/>
              <a:tblGrid>
                <a:gridCol w="391232">
                  <a:extLst>
                    <a:ext uri="{9D8B030D-6E8A-4147-A177-3AD203B41FA5}">
                      <a16:colId xmlns:a16="http://schemas.microsoft.com/office/drawing/2014/main" val="2842721543"/>
                    </a:ext>
                  </a:extLst>
                </a:gridCol>
                <a:gridCol w="2706754">
                  <a:extLst>
                    <a:ext uri="{9D8B030D-6E8A-4147-A177-3AD203B41FA5}">
                      <a16:colId xmlns:a16="http://schemas.microsoft.com/office/drawing/2014/main" val="2217387554"/>
                    </a:ext>
                  </a:extLst>
                </a:gridCol>
              </a:tblGrid>
              <a:tr h="1348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X[0]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Coal (quad Btu)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0780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X[1]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Fossil fuels (billion kWh)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438694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X[2]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Natural gas (quad Btu)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626689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X[3]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Nuclear (billion kWh)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8527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X[4]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Nuclear (quad Btu)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7006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X[5]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Petroleum and other liquids (quad Btu)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85793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X[6]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Population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721329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X[7]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Renewables (billion kWh)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457710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X[8]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Renewables and other (quad Btu)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430143"/>
                  </a:ext>
                </a:extLst>
              </a:tr>
              <a:tr h="2976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X[9]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0" marR="0" indent="-381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electricity net consumption (billion kWh)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6664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B35011A-BEF7-4DE7-816C-A2537CA7FB73}"/>
              </a:ext>
            </a:extLst>
          </p:cNvPr>
          <p:cNvGrpSpPr/>
          <p:nvPr/>
        </p:nvGrpSpPr>
        <p:grpSpPr>
          <a:xfrm>
            <a:off x="4381616" y="0"/>
            <a:ext cx="3656766" cy="5143500"/>
            <a:chOff x="5140230" y="0"/>
            <a:chExt cx="3656766" cy="5143500"/>
          </a:xfrm>
        </p:grpSpPr>
        <p:pic>
          <p:nvPicPr>
            <p:cNvPr id="10" name="그림 9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16B9856F-0BE9-E259-D6CB-E85867C12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230" y="0"/>
              <a:ext cx="3656766" cy="5143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D20AA3-68D4-E265-5E50-7C04B2F75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230" y="0"/>
              <a:ext cx="3656766" cy="136821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1C96B6-09ED-68A5-A746-CD4C09CE2BC8}"/>
              </a:ext>
            </a:extLst>
          </p:cNvPr>
          <p:cNvSpPr txBox="1"/>
          <p:nvPr/>
        </p:nvSpPr>
        <p:spPr>
          <a:xfrm>
            <a:off x="1105618" y="125734"/>
            <a:ext cx="11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모델구축</a:t>
            </a:r>
            <a:endParaRPr lang="en-US" altLang="ko-KR" sz="1800" b="1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1FCC89-7A14-81EC-0F01-C2D554F145F2}"/>
              </a:ext>
            </a:extLst>
          </p:cNvPr>
          <p:cNvSpPr txBox="1"/>
          <p:nvPr/>
        </p:nvSpPr>
        <p:spPr>
          <a:xfrm>
            <a:off x="1041410" y="777751"/>
            <a:ext cx="216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>
                <a:solidFill>
                  <a:srgbClr val="000000"/>
                </a:solidFill>
                <a:latin typeface="+mn-ea"/>
                <a:ea typeface="+mn-ea"/>
              </a:rPr>
              <a:t>OLS(</a:t>
            </a:r>
            <a:r>
              <a:rPr lang="ko-KR" altLang="en-US" kern="0">
                <a:solidFill>
                  <a:srgbClr val="000000"/>
                </a:solidFill>
                <a:latin typeface="+mn-ea"/>
                <a:ea typeface="+mn-ea"/>
              </a:rPr>
              <a:t>최소 제곱법</a:t>
            </a:r>
            <a:r>
              <a:rPr lang="en-US" altLang="ko-KR" ker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7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A50CD0-3730-7E39-4539-12E2A9C9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22" y="1288545"/>
            <a:ext cx="7240156" cy="2764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B044E3-7FC9-6EC2-5944-6CC3ED672FCB}"/>
              </a:ext>
            </a:extLst>
          </p:cNvPr>
          <p:cNvSpPr txBox="1"/>
          <p:nvPr/>
        </p:nvSpPr>
        <p:spPr>
          <a:xfrm>
            <a:off x="951922" y="4053395"/>
            <a:ext cx="856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err="1">
                <a:latin typeface="+mn-ea"/>
                <a:ea typeface="+mn-ea"/>
              </a:rPr>
              <a:t>Train_test_split</a:t>
            </a:r>
            <a:r>
              <a:rPr lang="ko-KR" altLang="en-US" sz="1000">
                <a:latin typeface="+mn-ea"/>
                <a:ea typeface="+mn-ea"/>
              </a:rPr>
              <a:t>을 통해 학습 데이터와 테스트 데이터를 분리하고</a:t>
            </a:r>
            <a:r>
              <a:rPr lang="en-US" altLang="ko-KR" sz="1000">
                <a:latin typeface="+mn-ea"/>
                <a:ea typeface="+mn-ea"/>
              </a:rPr>
              <a:t>,</a:t>
            </a:r>
            <a:r>
              <a:rPr lang="ko-KR" altLang="en-US" sz="1000">
                <a:latin typeface="+mn-ea"/>
                <a:ea typeface="+mn-ea"/>
              </a:rPr>
              <a:t> 성능을 위해 </a:t>
            </a:r>
            <a:r>
              <a:rPr lang="en-US" altLang="ko-KR" sz="1000" err="1">
                <a:latin typeface="+mn-ea"/>
                <a:ea typeface="+mn-ea"/>
              </a:rPr>
              <a:t>StandardScaler</a:t>
            </a:r>
            <a:r>
              <a:rPr lang="en-US" altLang="ko-KR" sz="1000">
                <a:latin typeface="+mn-ea"/>
                <a:ea typeface="+mn-ea"/>
              </a:rPr>
              <a:t>()</a:t>
            </a:r>
            <a:r>
              <a:rPr lang="ko-KR" altLang="en-US" sz="1000">
                <a:latin typeface="+mn-ea"/>
                <a:ea typeface="+mn-ea"/>
              </a:rPr>
              <a:t> 실행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47892-E584-D09F-68E1-48D837BBE959}"/>
              </a:ext>
            </a:extLst>
          </p:cNvPr>
          <p:cNvSpPr txBox="1"/>
          <p:nvPr/>
        </p:nvSpPr>
        <p:spPr>
          <a:xfrm>
            <a:off x="999335" y="54187"/>
            <a:ext cx="11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모델구축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268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DA7534-FFF8-5068-0D90-AC8A8C76B008}"/>
              </a:ext>
            </a:extLst>
          </p:cNvPr>
          <p:cNvSpPr txBox="1"/>
          <p:nvPr/>
        </p:nvSpPr>
        <p:spPr>
          <a:xfrm>
            <a:off x="132934" y="42159"/>
            <a:ext cx="11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모델구축</a:t>
            </a:r>
            <a:endParaRPr lang="en-US" altLang="ko-KR" sz="1800" b="1">
              <a:latin typeface="+mn-ea"/>
              <a:ea typeface="+mn-ea"/>
            </a:endParaRPr>
          </a:p>
        </p:txBody>
      </p:sp>
      <p:grpSp>
        <p:nvGrpSpPr>
          <p:cNvPr id="106" name="Google Shape;3215;p57">
            <a:extLst>
              <a:ext uri="{FF2B5EF4-FFF2-40B4-BE49-F238E27FC236}">
                <a16:creationId xmlns:a16="http://schemas.microsoft.com/office/drawing/2014/main" id="{5FA9D0DE-31BB-2620-25DE-16FB1639418C}"/>
              </a:ext>
            </a:extLst>
          </p:cNvPr>
          <p:cNvGrpSpPr/>
          <p:nvPr/>
        </p:nvGrpSpPr>
        <p:grpSpPr>
          <a:xfrm>
            <a:off x="356258" y="924234"/>
            <a:ext cx="3984461" cy="3176178"/>
            <a:chOff x="845850" y="467825"/>
            <a:chExt cx="5996575" cy="4908600"/>
          </a:xfrm>
        </p:grpSpPr>
        <p:sp>
          <p:nvSpPr>
            <p:cNvPr id="107" name="Google Shape;3216;p57">
              <a:extLst>
                <a:ext uri="{FF2B5EF4-FFF2-40B4-BE49-F238E27FC236}">
                  <a16:creationId xmlns:a16="http://schemas.microsoft.com/office/drawing/2014/main" id="{1961CB30-744B-C6D4-B368-6A16C90F9E1C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217;p57">
              <a:extLst>
                <a:ext uri="{FF2B5EF4-FFF2-40B4-BE49-F238E27FC236}">
                  <a16:creationId xmlns:a16="http://schemas.microsoft.com/office/drawing/2014/main" id="{BA0B7D35-D710-3261-74BB-309C20EE81DA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218;p57">
              <a:extLst>
                <a:ext uri="{FF2B5EF4-FFF2-40B4-BE49-F238E27FC236}">
                  <a16:creationId xmlns:a16="http://schemas.microsoft.com/office/drawing/2014/main" id="{3CEF59C8-1A93-2FEC-6885-14147656AE61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219;p57">
              <a:extLst>
                <a:ext uri="{FF2B5EF4-FFF2-40B4-BE49-F238E27FC236}">
                  <a16:creationId xmlns:a16="http://schemas.microsoft.com/office/drawing/2014/main" id="{A7BC70AA-5FEA-3BD9-D1A8-44418D5D3C5C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220;p57">
              <a:extLst>
                <a:ext uri="{FF2B5EF4-FFF2-40B4-BE49-F238E27FC236}">
                  <a16:creationId xmlns:a16="http://schemas.microsoft.com/office/drawing/2014/main" id="{E3CE6F76-1D21-05E7-6BF6-4CF92726578D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221;p57">
              <a:extLst>
                <a:ext uri="{FF2B5EF4-FFF2-40B4-BE49-F238E27FC236}">
                  <a16:creationId xmlns:a16="http://schemas.microsoft.com/office/drawing/2014/main" id="{8DF3E925-E0E2-7C58-36F2-6DA053015C57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222;p57">
              <a:extLst>
                <a:ext uri="{FF2B5EF4-FFF2-40B4-BE49-F238E27FC236}">
                  <a16:creationId xmlns:a16="http://schemas.microsoft.com/office/drawing/2014/main" id="{2C6F01E6-A990-80F9-D2BA-B67386B7F20A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223;p57">
              <a:extLst>
                <a:ext uri="{FF2B5EF4-FFF2-40B4-BE49-F238E27FC236}">
                  <a16:creationId xmlns:a16="http://schemas.microsoft.com/office/drawing/2014/main" id="{23139208-71E7-A8A4-97B5-444683D5F271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224;p57">
              <a:extLst>
                <a:ext uri="{FF2B5EF4-FFF2-40B4-BE49-F238E27FC236}">
                  <a16:creationId xmlns:a16="http://schemas.microsoft.com/office/drawing/2014/main" id="{D4888DC0-2E47-00D3-728B-7985939C95F3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225;p57">
              <a:extLst>
                <a:ext uri="{FF2B5EF4-FFF2-40B4-BE49-F238E27FC236}">
                  <a16:creationId xmlns:a16="http://schemas.microsoft.com/office/drawing/2014/main" id="{2AA1E31B-51B1-7BE3-7DC7-1B63755AC202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226;p57">
              <a:extLst>
                <a:ext uri="{FF2B5EF4-FFF2-40B4-BE49-F238E27FC236}">
                  <a16:creationId xmlns:a16="http://schemas.microsoft.com/office/drawing/2014/main" id="{B49B8914-1750-EB0B-74F2-92CA83C37056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227;p57">
              <a:extLst>
                <a:ext uri="{FF2B5EF4-FFF2-40B4-BE49-F238E27FC236}">
                  <a16:creationId xmlns:a16="http://schemas.microsoft.com/office/drawing/2014/main" id="{F91B4FEE-7238-2D33-8298-EDA28FC2DC2D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228;p57">
              <a:extLst>
                <a:ext uri="{FF2B5EF4-FFF2-40B4-BE49-F238E27FC236}">
                  <a16:creationId xmlns:a16="http://schemas.microsoft.com/office/drawing/2014/main" id="{45D1275E-D7DB-1F93-B953-F1823E30DA11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229;p57">
              <a:extLst>
                <a:ext uri="{FF2B5EF4-FFF2-40B4-BE49-F238E27FC236}">
                  <a16:creationId xmlns:a16="http://schemas.microsoft.com/office/drawing/2014/main" id="{5A47955D-4FBC-9DEC-2671-B4D14B44A3CE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230;p57">
              <a:extLst>
                <a:ext uri="{FF2B5EF4-FFF2-40B4-BE49-F238E27FC236}">
                  <a16:creationId xmlns:a16="http://schemas.microsoft.com/office/drawing/2014/main" id="{7BC5D9C3-F25D-F9AF-2EAE-6C39F4F07A6F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231;p57">
              <a:extLst>
                <a:ext uri="{FF2B5EF4-FFF2-40B4-BE49-F238E27FC236}">
                  <a16:creationId xmlns:a16="http://schemas.microsoft.com/office/drawing/2014/main" id="{24698E23-6084-0426-A465-7695F35361BE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232;p57">
              <a:extLst>
                <a:ext uri="{FF2B5EF4-FFF2-40B4-BE49-F238E27FC236}">
                  <a16:creationId xmlns:a16="http://schemas.microsoft.com/office/drawing/2014/main" id="{0F128EE2-DB21-993C-3398-3E11364D2A7F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233;p57">
              <a:extLst>
                <a:ext uri="{FF2B5EF4-FFF2-40B4-BE49-F238E27FC236}">
                  <a16:creationId xmlns:a16="http://schemas.microsoft.com/office/drawing/2014/main" id="{39A9BAD2-4BA4-E712-6698-2625DF50E428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234;p57">
              <a:extLst>
                <a:ext uri="{FF2B5EF4-FFF2-40B4-BE49-F238E27FC236}">
                  <a16:creationId xmlns:a16="http://schemas.microsoft.com/office/drawing/2014/main" id="{633105B1-FDA2-1254-EC07-CE01EE9A32AD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35;p57">
              <a:extLst>
                <a:ext uri="{FF2B5EF4-FFF2-40B4-BE49-F238E27FC236}">
                  <a16:creationId xmlns:a16="http://schemas.microsoft.com/office/drawing/2014/main" id="{5FA48993-1BCA-8E97-5DB9-A392370C7B3B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36;p57">
              <a:extLst>
                <a:ext uri="{FF2B5EF4-FFF2-40B4-BE49-F238E27FC236}">
                  <a16:creationId xmlns:a16="http://schemas.microsoft.com/office/drawing/2014/main" id="{9BC50D28-4A3B-A392-BDC0-F631CC9B0D1E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37;p57">
              <a:extLst>
                <a:ext uri="{FF2B5EF4-FFF2-40B4-BE49-F238E27FC236}">
                  <a16:creationId xmlns:a16="http://schemas.microsoft.com/office/drawing/2014/main" id="{407FAE32-DB4E-FDDB-0832-383530396816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38;p57">
              <a:extLst>
                <a:ext uri="{FF2B5EF4-FFF2-40B4-BE49-F238E27FC236}">
                  <a16:creationId xmlns:a16="http://schemas.microsoft.com/office/drawing/2014/main" id="{032BEFC0-4EC4-F187-04E6-DB9DD2CA98C1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39;p57">
              <a:extLst>
                <a:ext uri="{FF2B5EF4-FFF2-40B4-BE49-F238E27FC236}">
                  <a16:creationId xmlns:a16="http://schemas.microsoft.com/office/drawing/2014/main" id="{DFB2D5CE-0C3A-4D38-6D00-CB61553A0901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40;p57">
              <a:extLst>
                <a:ext uri="{FF2B5EF4-FFF2-40B4-BE49-F238E27FC236}">
                  <a16:creationId xmlns:a16="http://schemas.microsoft.com/office/drawing/2014/main" id="{C15789A0-3D29-CDC1-6B3D-F6D2E03873C3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41;p57">
              <a:extLst>
                <a:ext uri="{FF2B5EF4-FFF2-40B4-BE49-F238E27FC236}">
                  <a16:creationId xmlns:a16="http://schemas.microsoft.com/office/drawing/2014/main" id="{C448D190-1B4A-7A53-9923-2BBF2F7EB68A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42;p57">
              <a:extLst>
                <a:ext uri="{FF2B5EF4-FFF2-40B4-BE49-F238E27FC236}">
                  <a16:creationId xmlns:a16="http://schemas.microsoft.com/office/drawing/2014/main" id="{F8F9CF5A-26C9-3836-0488-C5DD30748263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43;p57">
              <a:extLst>
                <a:ext uri="{FF2B5EF4-FFF2-40B4-BE49-F238E27FC236}">
                  <a16:creationId xmlns:a16="http://schemas.microsoft.com/office/drawing/2014/main" id="{C3AAF088-A663-C955-2957-60279621A4DE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44;p57">
              <a:extLst>
                <a:ext uri="{FF2B5EF4-FFF2-40B4-BE49-F238E27FC236}">
                  <a16:creationId xmlns:a16="http://schemas.microsoft.com/office/drawing/2014/main" id="{E7771D5D-7A18-E197-76D7-CAA8641D1BB8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45;p57">
              <a:extLst>
                <a:ext uri="{FF2B5EF4-FFF2-40B4-BE49-F238E27FC236}">
                  <a16:creationId xmlns:a16="http://schemas.microsoft.com/office/drawing/2014/main" id="{080693ED-C6F6-E3DF-356F-78C6880CF312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246;p57">
              <a:extLst>
                <a:ext uri="{FF2B5EF4-FFF2-40B4-BE49-F238E27FC236}">
                  <a16:creationId xmlns:a16="http://schemas.microsoft.com/office/drawing/2014/main" id="{B81EE624-FFCB-8638-F7B9-434ED5A58637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247;p57">
              <a:extLst>
                <a:ext uri="{FF2B5EF4-FFF2-40B4-BE49-F238E27FC236}">
                  <a16:creationId xmlns:a16="http://schemas.microsoft.com/office/drawing/2014/main" id="{E39420C8-7952-17DD-5A97-4AF472F2234B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248;p57">
              <a:extLst>
                <a:ext uri="{FF2B5EF4-FFF2-40B4-BE49-F238E27FC236}">
                  <a16:creationId xmlns:a16="http://schemas.microsoft.com/office/drawing/2014/main" id="{484C1A0D-4A2B-7763-5E47-7FAB0E14BF87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249;p57">
              <a:extLst>
                <a:ext uri="{FF2B5EF4-FFF2-40B4-BE49-F238E27FC236}">
                  <a16:creationId xmlns:a16="http://schemas.microsoft.com/office/drawing/2014/main" id="{452259D2-3815-7752-0352-F1974A6A4DEF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250;p57">
              <a:extLst>
                <a:ext uri="{FF2B5EF4-FFF2-40B4-BE49-F238E27FC236}">
                  <a16:creationId xmlns:a16="http://schemas.microsoft.com/office/drawing/2014/main" id="{8BF071FD-F8F0-C44D-EE3A-B1F078C761CC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251;p57">
              <a:extLst>
                <a:ext uri="{FF2B5EF4-FFF2-40B4-BE49-F238E27FC236}">
                  <a16:creationId xmlns:a16="http://schemas.microsoft.com/office/drawing/2014/main" id="{014D9B2C-0F7A-0E6A-121F-606E549CD6FF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252;p57">
              <a:extLst>
                <a:ext uri="{FF2B5EF4-FFF2-40B4-BE49-F238E27FC236}">
                  <a16:creationId xmlns:a16="http://schemas.microsoft.com/office/drawing/2014/main" id="{2A87B61E-7EB9-1251-724E-714D8A02DCDF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253;p57">
              <a:extLst>
                <a:ext uri="{FF2B5EF4-FFF2-40B4-BE49-F238E27FC236}">
                  <a16:creationId xmlns:a16="http://schemas.microsoft.com/office/drawing/2014/main" id="{1A9F8514-1EF2-5111-4CDB-52C3A3525ADA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254;p57">
              <a:extLst>
                <a:ext uri="{FF2B5EF4-FFF2-40B4-BE49-F238E27FC236}">
                  <a16:creationId xmlns:a16="http://schemas.microsoft.com/office/drawing/2014/main" id="{E026E2E0-1545-1051-0447-4DCDC93FB6CA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55;p57">
              <a:extLst>
                <a:ext uri="{FF2B5EF4-FFF2-40B4-BE49-F238E27FC236}">
                  <a16:creationId xmlns:a16="http://schemas.microsoft.com/office/drawing/2014/main" id="{704BDCED-1A64-3EED-1A1B-09311FCAC989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56;p57">
              <a:extLst>
                <a:ext uri="{FF2B5EF4-FFF2-40B4-BE49-F238E27FC236}">
                  <a16:creationId xmlns:a16="http://schemas.microsoft.com/office/drawing/2014/main" id="{BB1A2F78-1118-F375-BA06-0BC7A4B475AC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57;p57">
              <a:extLst>
                <a:ext uri="{FF2B5EF4-FFF2-40B4-BE49-F238E27FC236}">
                  <a16:creationId xmlns:a16="http://schemas.microsoft.com/office/drawing/2014/main" id="{C02F22E2-47B1-0D2A-7BD4-5DE494F5D9AE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58;p57">
              <a:extLst>
                <a:ext uri="{FF2B5EF4-FFF2-40B4-BE49-F238E27FC236}">
                  <a16:creationId xmlns:a16="http://schemas.microsoft.com/office/drawing/2014/main" id="{4A8D2BDA-3C84-6E71-2251-2E1F25F63E89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259;p57">
              <a:extLst>
                <a:ext uri="{FF2B5EF4-FFF2-40B4-BE49-F238E27FC236}">
                  <a16:creationId xmlns:a16="http://schemas.microsoft.com/office/drawing/2014/main" id="{F0330549-9C72-075D-62EF-17B46AA60C40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260;p57">
              <a:extLst>
                <a:ext uri="{FF2B5EF4-FFF2-40B4-BE49-F238E27FC236}">
                  <a16:creationId xmlns:a16="http://schemas.microsoft.com/office/drawing/2014/main" id="{974FA934-AA64-9594-A663-A66EED848A3D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261;p57">
              <a:extLst>
                <a:ext uri="{FF2B5EF4-FFF2-40B4-BE49-F238E27FC236}">
                  <a16:creationId xmlns:a16="http://schemas.microsoft.com/office/drawing/2014/main" id="{500F3413-046B-B13C-A53B-FBBD74281B2D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262;p57">
              <a:extLst>
                <a:ext uri="{FF2B5EF4-FFF2-40B4-BE49-F238E27FC236}">
                  <a16:creationId xmlns:a16="http://schemas.microsoft.com/office/drawing/2014/main" id="{C10781B4-7A19-670B-C36E-AFB3092718B4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263;p57">
              <a:extLst>
                <a:ext uri="{FF2B5EF4-FFF2-40B4-BE49-F238E27FC236}">
                  <a16:creationId xmlns:a16="http://schemas.microsoft.com/office/drawing/2014/main" id="{3B230DA9-228E-401C-4655-988260F0DC2B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264;p57">
              <a:extLst>
                <a:ext uri="{FF2B5EF4-FFF2-40B4-BE49-F238E27FC236}">
                  <a16:creationId xmlns:a16="http://schemas.microsoft.com/office/drawing/2014/main" id="{A64A9D1E-66D4-3F48-AEB7-EC751E7C3102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265;p57">
              <a:extLst>
                <a:ext uri="{FF2B5EF4-FFF2-40B4-BE49-F238E27FC236}">
                  <a16:creationId xmlns:a16="http://schemas.microsoft.com/office/drawing/2014/main" id="{DAB0CE47-F59D-39F6-8429-9D1030354E17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266;p57">
              <a:extLst>
                <a:ext uri="{FF2B5EF4-FFF2-40B4-BE49-F238E27FC236}">
                  <a16:creationId xmlns:a16="http://schemas.microsoft.com/office/drawing/2014/main" id="{4DEA979A-E57F-6236-D220-3FA6C5F8FFF0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267;p57">
              <a:extLst>
                <a:ext uri="{FF2B5EF4-FFF2-40B4-BE49-F238E27FC236}">
                  <a16:creationId xmlns:a16="http://schemas.microsoft.com/office/drawing/2014/main" id="{3A18383B-3A90-0884-581A-D08223F541A1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268;p57">
              <a:extLst>
                <a:ext uri="{FF2B5EF4-FFF2-40B4-BE49-F238E27FC236}">
                  <a16:creationId xmlns:a16="http://schemas.microsoft.com/office/drawing/2014/main" id="{5DE3FE29-BEB5-9971-98FD-BF9D18E368EB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269;p57">
              <a:extLst>
                <a:ext uri="{FF2B5EF4-FFF2-40B4-BE49-F238E27FC236}">
                  <a16:creationId xmlns:a16="http://schemas.microsoft.com/office/drawing/2014/main" id="{03395CFD-3CA3-0B63-8C5D-7C032AC278F2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270;p57">
              <a:extLst>
                <a:ext uri="{FF2B5EF4-FFF2-40B4-BE49-F238E27FC236}">
                  <a16:creationId xmlns:a16="http://schemas.microsoft.com/office/drawing/2014/main" id="{467E468C-FBE3-9A66-2F64-0DA1866E311C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271;p57">
              <a:extLst>
                <a:ext uri="{FF2B5EF4-FFF2-40B4-BE49-F238E27FC236}">
                  <a16:creationId xmlns:a16="http://schemas.microsoft.com/office/drawing/2014/main" id="{D845E840-4B34-8768-5090-D9F08ACC6589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272;p57">
              <a:extLst>
                <a:ext uri="{FF2B5EF4-FFF2-40B4-BE49-F238E27FC236}">
                  <a16:creationId xmlns:a16="http://schemas.microsoft.com/office/drawing/2014/main" id="{38201C44-2FA8-B259-ECBD-5FEE356A4A23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273;p57">
              <a:extLst>
                <a:ext uri="{FF2B5EF4-FFF2-40B4-BE49-F238E27FC236}">
                  <a16:creationId xmlns:a16="http://schemas.microsoft.com/office/drawing/2014/main" id="{96B4B9DB-1815-1424-6B05-0E14CFDC58F7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74;p57">
              <a:extLst>
                <a:ext uri="{FF2B5EF4-FFF2-40B4-BE49-F238E27FC236}">
                  <a16:creationId xmlns:a16="http://schemas.microsoft.com/office/drawing/2014/main" id="{6DD1366D-6247-C344-8D6A-4E4C7B72E6B1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75;p57">
              <a:extLst>
                <a:ext uri="{FF2B5EF4-FFF2-40B4-BE49-F238E27FC236}">
                  <a16:creationId xmlns:a16="http://schemas.microsoft.com/office/drawing/2014/main" id="{783AD1C9-86D9-B25A-8884-4C7E9C62DFD4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76;p57">
              <a:extLst>
                <a:ext uri="{FF2B5EF4-FFF2-40B4-BE49-F238E27FC236}">
                  <a16:creationId xmlns:a16="http://schemas.microsoft.com/office/drawing/2014/main" id="{0123CBE4-64B5-1199-60E9-6B59E9F52CED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7;p57">
              <a:extLst>
                <a:ext uri="{FF2B5EF4-FFF2-40B4-BE49-F238E27FC236}">
                  <a16:creationId xmlns:a16="http://schemas.microsoft.com/office/drawing/2014/main" id="{280013F1-5F79-59B9-D0E2-A1FE4657CA4A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78;p57">
              <a:extLst>
                <a:ext uri="{FF2B5EF4-FFF2-40B4-BE49-F238E27FC236}">
                  <a16:creationId xmlns:a16="http://schemas.microsoft.com/office/drawing/2014/main" id="{0A646BCA-645D-F671-D97F-32D57CE35598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79;p57">
              <a:extLst>
                <a:ext uri="{FF2B5EF4-FFF2-40B4-BE49-F238E27FC236}">
                  <a16:creationId xmlns:a16="http://schemas.microsoft.com/office/drawing/2014/main" id="{7FCFA2DA-275F-3770-E80E-C30AC19C66F5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280;p57">
              <a:extLst>
                <a:ext uri="{FF2B5EF4-FFF2-40B4-BE49-F238E27FC236}">
                  <a16:creationId xmlns:a16="http://schemas.microsoft.com/office/drawing/2014/main" id="{AC17FF8F-815B-291E-15BC-C4A6525523E8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281;p57">
              <a:extLst>
                <a:ext uri="{FF2B5EF4-FFF2-40B4-BE49-F238E27FC236}">
                  <a16:creationId xmlns:a16="http://schemas.microsoft.com/office/drawing/2014/main" id="{2CD4D3D8-0710-7F49-8FA3-353778D22F02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282;p57">
              <a:extLst>
                <a:ext uri="{FF2B5EF4-FFF2-40B4-BE49-F238E27FC236}">
                  <a16:creationId xmlns:a16="http://schemas.microsoft.com/office/drawing/2014/main" id="{A31B82DF-D14D-CB1D-721A-D5A8C3685C72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283;p57">
              <a:extLst>
                <a:ext uri="{FF2B5EF4-FFF2-40B4-BE49-F238E27FC236}">
                  <a16:creationId xmlns:a16="http://schemas.microsoft.com/office/drawing/2014/main" id="{C42DD653-28CB-C231-11D2-FB2EA4097B35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284;p57">
              <a:extLst>
                <a:ext uri="{FF2B5EF4-FFF2-40B4-BE49-F238E27FC236}">
                  <a16:creationId xmlns:a16="http://schemas.microsoft.com/office/drawing/2014/main" id="{013E0058-76A3-A37C-D36F-9676083A15D7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285;p57">
              <a:extLst>
                <a:ext uri="{FF2B5EF4-FFF2-40B4-BE49-F238E27FC236}">
                  <a16:creationId xmlns:a16="http://schemas.microsoft.com/office/drawing/2014/main" id="{CA11E570-13D7-197C-2F9C-80B3E167274F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286;p57">
              <a:extLst>
                <a:ext uri="{FF2B5EF4-FFF2-40B4-BE49-F238E27FC236}">
                  <a16:creationId xmlns:a16="http://schemas.microsoft.com/office/drawing/2014/main" id="{29FB12D0-C55C-E440-543C-4DDC641FFA17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287;p57">
              <a:extLst>
                <a:ext uri="{FF2B5EF4-FFF2-40B4-BE49-F238E27FC236}">
                  <a16:creationId xmlns:a16="http://schemas.microsoft.com/office/drawing/2014/main" id="{8363384E-03A2-4ADA-D840-F0A0FFDCE613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288;p57">
              <a:extLst>
                <a:ext uri="{FF2B5EF4-FFF2-40B4-BE49-F238E27FC236}">
                  <a16:creationId xmlns:a16="http://schemas.microsoft.com/office/drawing/2014/main" id="{ED732583-FF2F-9BE8-EC7A-A023E81105D0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289;p57">
              <a:extLst>
                <a:ext uri="{FF2B5EF4-FFF2-40B4-BE49-F238E27FC236}">
                  <a16:creationId xmlns:a16="http://schemas.microsoft.com/office/drawing/2014/main" id="{F03F9E8C-218B-2410-CB4C-87A747846887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290;p57">
              <a:extLst>
                <a:ext uri="{FF2B5EF4-FFF2-40B4-BE49-F238E27FC236}">
                  <a16:creationId xmlns:a16="http://schemas.microsoft.com/office/drawing/2014/main" id="{520BB47E-D047-86A4-0969-7C4E7F614630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291;p57">
              <a:extLst>
                <a:ext uri="{FF2B5EF4-FFF2-40B4-BE49-F238E27FC236}">
                  <a16:creationId xmlns:a16="http://schemas.microsoft.com/office/drawing/2014/main" id="{464CE3A0-DC47-7601-D1B6-CDBD7145595E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292;p57">
              <a:extLst>
                <a:ext uri="{FF2B5EF4-FFF2-40B4-BE49-F238E27FC236}">
                  <a16:creationId xmlns:a16="http://schemas.microsoft.com/office/drawing/2014/main" id="{7EAB874C-23A3-A34D-28DA-4E428064866A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293;p57">
              <a:extLst>
                <a:ext uri="{FF2B5EF4-FFF2-40B4-BE49-F238E27FC236}">
                  <a16:creationId xmlns:a16="http://schemas.microsoft.com/office/drawing/2014/main" id="{19E9CF5C-E522-A457-B1FA-9E8688EEBF24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94;p57">
              <a:extLst>
                <a:ext uri="{FF2B5EF4-FFF2-40B4-BE49-F238E27FC236}">
                  <a16:creationId xmlns:a16="http://schemas.microsoft.com/office/drawing/2014/main" id="{A4B18206-BA79-8AA3-B62D-24641753A0DD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95;p57">
              <a:extLst>
                <a:ext uri="{FF2B5EF4-FFF2-40B4-BE49-F238E27FC236}">
                  <a16:creationId xmlns:a16="http://schemas.microsoft.com/office/drawing/2014/main" id="{4EF41522-328C-F492-01DA-019140228375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96;p57">
              <a:extLst>
                <a:ext uri="{FF2B5EF4-FFF2-40B4-BE49-F238E27FC236}">
                  <a16:creationId xmlns:a16="http://schemas.microsoft.com/office/drawing/2014/main" id="{CA7F4DBF-051A-5DFF-F2FF-6CEAF92A1F80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97;p57">
              <a:extLst>
                <a:ext uri="{FF2B5EF4-FFF2-40B4-BE49-F238E27FC236}">
                  <a16:creationId xmlns:a16="http://schemas.microsoft.com/office/drawing/2014/main" id="{A8E0AB7B-3FEE-B70B-8605-F7BA6AD452EF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98;p57">
              <a:extLst>
                <a:ext uri="{FF2B5EF4-FFF2-40B4-BE49-F238E27FC236}">
                  <a16:creationId xmlns:a16="http://schemas.microsoft.com/office/drawing/2014/main" id="{769D1D4B-3F33-537B-3278-1D636D0FECCA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99;p57">
              <a:extLst>
                <a:ext uri="{FF2B5EF4-FFF2-40B4-BE49-F238E27FC236}">
                  <a16:creationId xmlns:a16="http://schemas.microsoft.com/office/drawing/2014/main" id="{2AFE7217-2DE2-1B8B-DFA3-06EB6C8B45EC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00;p57">
              <a:extLst>
                <a:ext uri="{FF2B5EF4-FFF2-40B4-BE49-F238E27FC236}">
                  <a16:creationId xmlns:a16="http://schemas.microsoft.com/office/drawing/2014/main" id="{606EAF81-C236-B86B-BDDE-EAF6A8E37153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01;p57">
              <a:extLst>
                <a:ext uri="{FF2B5EF4-FFF2-40B4-BE49-F238E27FC236}">
                  <a16:creationId xmlns:a16="http://schemas.microsoft.com/office/drawing/2014/main" id="{13D3BD86-AAC0-47F4-C413-70D147FA0BA1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02;p57">
              <a:extLst>
                <a:ext uri="{FF2B5EF4-FFF2-40B4-BE49-F238E27FC236}">
                  <a16:creationId xmlns:a16="http://schemas.microsoft.com/office/drawing/2014/main" id="{8A656F59-3B5A-A386-1428-581962EB149D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03;p57">
              <a:extLst>
                <a:ext uri="{FF2B5EF4-FFF2-40B4-BE49-F238E27FC236}">
                  <a16:creationId xmlns:a16="http://schemas.microsoft.com/office/drawing/2014/main" id="{19F7A9D3-D2E7-B9AE-A7CF-15EA57E07BB2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04;p57">
              <a:extLst>
                <a:ext uri="{FF2B5EF4-FFF2-40B4-BE49-F238E27FC236}">
                  <a16:creationId xmlns:a16="http://schemas.microsoft.com/office/drawing/2014/main" id="{0163E45F-2F64-CEF4-5B3F-CAF5E0510D0D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05;p57">
              <a:extLst>
                <a:ext uri="{FF2B5EF4-FFF2-40B4-BE49-F238E27FC236}">
                  <a16:creationId xmlns:a16="http://schemas.microsoft.com/office/drawing/2014/main" id="{ECF1E62A-34A7-F26E-B452-5E8697D6AF74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06;p57">
              <a:extLst>
                <a:ext uri="{FF2B5EF4-FFF2-40B4-BE49-F238E27FC236}">
                  <a16:creationId xmlns:a16="http://schemas.microsoft.com/office/drawing/2014/main" id="{AF18A5F3-5A80-6C90-2214-66389677765F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07;p57">
              <a:extLst>
                <a:ext uri="{FF2B5EF4-FFF2-40B4-BE49-F238E27FC236}">
                  <a16:creationId xmlns:a16="http://schemas.microsoft.com/office/drawing/2014/main" id="{7DC43A9F-E397-D27D-0E7C-C9AB9974F72E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08;p57">
              <a:extLst>
                <a:ext uri="{FF2B5EF4-FFF2-40B4-BE49-F238E27FC236}">
                  <a16:creationId xmlns:a16="http://schemas.microsoft.com/office/drawing/2014/main" id="{BD03E1C9-3666-E091-C3ED-31DDDF7A8077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09;p57">
              <a:extLst>
                <a:ext uri="{FF2B5EF4-FFF2-40B4-BE49-F238E27FC236}">
                  <a16:creationId xmlns:a16="http://schemas.microsoft.com/office/drawing/2014/main" id="{DE8812FD-C17D-872A-6967-FDAC67C76DF1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310;p57">
              <a:extLst>
                <a:ext uri="{FF2B5EF4-FFF2-40B4-BE49-F238E27FC236}">
                  <a16:creationId xmlns:a16="http://schemas.microsoft.com/office/drawing/2014/main" id="{0EF07F15-0A50-EAE2-51F7-ED012B372B33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311;p57">
              <a:extLst>
                <a:ext uri="{FF2B5EF4-FFF2-40B4-BE49-F238E27FC236}">
                  <a16:creationId xmlns:a16="http://schemas.microsoft.com/office/drawing/2014/main" id="{8F63086A-2AA9-BC46-90F8-B7CB5A971224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312;p57">
              <a:extLst>
                <a:ext uri="{FF2B5EF4-FFF2-40B4-BE49-F238E27FC236}">
                  <a16:creationId xmlns:a16="http://schemas.microsoft.com/office/drawing/2014/main" id="{44DFF8B7-0A2F-D012-92F8-E886F7018DBA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313;p57">
              <a:extLst>
                <a:ext uri="{FF2B5EF4-FFF2-40B4-BE49-F238E27FC236}">
                  <a16:creationId xmlns:a16="http://schemas.microsoft.com/office/drawing/2014/main" id="{55CA8E6D-B625-EBEB-072F-999F59C71643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314;p57">
              <a:extLst>
                <a:ext uri="{FF2B5EF4-FFF2-40B4-BE49-F238E27FC236}">
                  <a16:creationId xmlns:a16="http://schemas.microsoft.com/office/drawing/2014/main" id="{DA111CD6-AC60-8EDB-117F-31D6966E4064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315;p57">
              <a:extLst>
                <a:ext uri="{FF2B5EF4-FFF2-40B4-BE49-F238E27FC236}">
                  <a16:creationId xmlns:a16="http://schemas.microsoft.com/office/drawing/2014/main" id="{07821B89-8145-E0EC-59A5-B03AA4291773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316;p57">
              <a:extLst>
                <a:ext uri="{FF2B5EF4-FFF2-40B4-BE49-F238E27FC236}">
                  <a16:creationId xmlns:a16="http://schemas.microsoft.com/office/drawing/2014/main" id="{9633B239-A687-A7EB-8685-2ADA0A620537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317;p57">
              <a:extLst>
                <a:ext uri="{FF2B5EF4-FFF2-40B4-BE49-F238E27FC236}">
                  <a16:creationId xmlns:a16="http://schemas.microsoft.com/office/drawing/2014/main" id="{78FB9109-B948-41F9-6C46-1A2CB0D8E478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318;p57">
              <a:extLst>
                <a:ext uri="{FF2B5EF4-FFF2-40B4-BE49-F238E27FC236}">
                  <a16:creationId xmlns:a16="http://schemas.microsoft.com/office/drawing/2014/main" id="{073D5803-AE91-3A38-BBEE-BAA9D57CA5B3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319;p57">
              <a:extLst>
                <a:ext uri="{FF2B5EF4-FFF2-40B4-BE49-F238E27FC236}">
                  <a16:creationId xmlns:a16="http://schemas.microsoft.com/office/drawing/2014/main" id="{8EB00B8E-D80B-96B4-A088-8218DD727F8A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320;p57">
              <a:extLst>
                <a:ext uri="{FF2B5EF4-FFF2-40B4-BE49-F238E27FC236}">
                  <a16:creationId xmlns:a16="http://schemas.microsoft.com/office/drawing/2014/main" id="{4CCBE24E-F178-785C-AF77-EABA348D4970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321;p57">
              <a:extLst>
                <a:ext uri="{FF2B5EF4-FFF2-40B4-BE49-F238E27FC236}">
                  <a16:creationId xmlns:a16="http://schemas.microsoft.com/office/drawing/2014/main" id="{FB4577BF-95BC-1843-1D64-8EBCA4D92E09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322;p57">
              <a:extLst>
                <a:ext uri="{FF2B5EF4-FFF2-40B4-BE49-F238E27FC236}">
                  <a16:creationId xmlns:a16="http://schemas.microsoft.com/office/drawing/2014/main" id="{B9198173-1262-03AD-EAE0-3E5F00C3978A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323;p57">
              <a:extLst>
                <a:ext uri="{FF2B5EF4-FFF2-40B4-BE49-F238E27FC236}">
                  <a16:creationId xmlns:a16="http://schemas.microsoft.com/office/drawing/2014/main" id="{C79BFFA3-F6B7-4501-2BCB-AFD4F2754E1E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324;p57">
              <a:extLst>
                <a:ext uri="{FF2B5EF4-FFF2-40B4-BE49-F238E27FC236}">
                  <a16:creationId xmlns:a16="http://schemas.microsoft.com/office/drawing/2014/main" id="{45AC2002-27C2-A722-6CE5-1C9AC0CE5936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325;p57">
              <a:extLst>
                <a:ext uri="{FF2B5EF4-FFF2-40B4-BE49-F238E27FC236}">
                  <a16:creationId xmlns:a16="http://schemas.microsoft.com/office/drawing/2014/main" id="{389C293D-DC56-7487-7337-ED3A299D1758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326;p57">
              <a:extLst>
                <a:ext uri="{FF2B5EF4-FFF2-40B4-BE49-F238E27FC236}">
                  <a16:creationId xmlns:a16="http://schemas.microsoft.com/office/drawing/2014/main" id="{9A02AB1A-92CF-831C-8DAF-0920179EB955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327;p57">
              <a:extLst>
                <a:ext uri="{FF2B5EF4-FFF2-40B4-BE49-F238E27FC236}">
                  <a16:creationId xmlns:a16="http://schemas.microsoft.com/office/drawing/2014/main" id="{BE066726-E570-8F9E-9D10-B856D1978887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328;p57">
              <a:extLst>
                <a:ext uri="{FF2B5EF4-FFF2-40B4-BE49-F238E27FC236}">
                  <a16:creationId xmlns:a16="http://schemas.microsoft.com/office/drawing/2014/main" id="{C7756711-86FA-E557-7F71-E4E6EB1013FB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329;p57">
              <a:extLst>
                <a:ext uri="{FF2B5EF4-FFF2-40B4-BE49-F238E27FC236}">
                  <a16:creationId xmlns:a16="http://schemas.microsoft.com/office/drawing/2014/main" id="{7E561995-7B76-A47B-CAEB-65247AA43A03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330;p57">
              <a:extLst>
                <a:ext uri="{FF2B5EF4-FFF2-40B4-BE49-F238E27FC236}">
                  <a16:creationId xmlns:a16="http://schemas.microsoft.com/office/drawing/2014/main" id="{F543906D-1C1C-F13A-CE51-89212778A80C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331;p57">
              <a:extLst>
                <a:ext uri="{FF2B5EF4-FFF2-40B4-BE49-F238E27FC236}">
                  <a16:creationId xmlns:a16="http://schemas.microsoft.com/office/drawing/2014/main" id="{21B5D0AB-4AFF-03E7-D6BC-6A2A54397DD6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332;p57">
              <a:extLst>
                <a:ext uri="{FF2B5EF4-FFF2-40B4-BE49-F238E27FC236}">
                  <a16:creationId xmlns:a16="http://schemas.microsoft.com/office/drawing/2014/main" id="{D2068F40-E8F8-6850-156F-515B0A702C66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333;p57">
              <a:extLst>
                <a:ext uri="{FF2B5EF4-FFF2-40B4-BE49-F238E27FC236}">
                  <a16:creationId xmlns:a16="http://schemas.microsoft.com/office/drawing/2014/main" id="{6724C927-670D-A4FF-97E0-E8266866956E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334;p57">
              <a:extLst>
                <a:ext uri="{FF2B5EF4-FFF2-40B4-BE49-F238E27FC236}">
                  <a16:creationId xmlns:a16="http://schemas.microsoft.com/office/drawing/2014/main" id="{D5FA5339-7F2A-D643-1151-2124FB46A47E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335;p57">
              <a:extLst>
                <a:ext uri="{FF2B5EF4-FFF2-40B4-BE49-F238E27FC236}">
                  <a16:creationId xmlns:a16="http://schemas.microsoft.com/office/drawing/2014/main" id="{82BABB20-1756-6818-BFCF-4C3393056F8C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336;p57">
              <a:extLst>
                <a:ext uri="{FF2B5EF4-FFF2-40B4-BE49-F238E27FC236}">
                  <a16:creationId xmlns:a16="http://schemas.microsoft.com/office/drawing/2014/main" id="{1FFA1698-9C72-C965-3E87-BA6406840D8E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337;p57">
              <a:extLst>
                <a:ext uri="{FF2B5EF4-FFF2-40B4-BE49-F238E27FC236}">
                  <a16:creationId xmlns:a16="http://schemas.microsoft.com/office/drawing/2014/main" id="{26CA9774-87B9-E6A5-BC2A-DD5BE988CD55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338;p57">
              <a:extLst>
                <a:ext uri="{FF2B5EF4-FFF2-40B4-BE49-F238E27FC236}">
                  <a16:creationId xmlns:a16="http://schemas.microsoft.com/office/drawing/2014/main" id="{8265207F-EF52-A79C-38F5-58DFC6995A8D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339;p57">
              <a:extLst>
                <a:ext uri="{FF2B5EF4-FFF2-40B4-BE49-F238E27FC236}">
                  <a16:creationId xmlns:a16="http://schemas.microsoft.com/office/drawing/2014/main" id="{0A9440C5-0F19-20A2-267D-C006ED86DD59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340;p57">
              <a:extLst>
                <a:ext uri="{FF2B5EF4-FFF2-40B4-BE49-F238E27FC236}">
                  <a16:creationId xmlns:a16="http://schemas.microsoft.com/office/drawing/2014/main" id="{629FA311-18E3-94DF-BCAC-D473D335843A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341;p57">
              <a:extLst>
                <a:ext uri="{FF2B5EF4-FFF2-40B4-BE49-F238E27FC236}">
                  <a16:creationId xmlns:a16="http://schemas.microsoft.com/office/drawing/2014/main" id="{0EE8C763-210F-BBCB-53ED-A290999520B4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342;p57">
              <a:extLst>
                <a:ext uri="{FF2B5EF4-FFF2-40B4-BE49-F238E27FC236}">
                  <a16:creationId xmlns:a16="http://schemas.microsoft.com/office/drawing/2014/main" id="{556EA9BC-E30C-0A38-3BB1-3B0B4D0CF095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343;p57">
              <a:extLst>
                <a:ext uri="{FF2B5EF4-FFF2-40B4-BE49-F238E27FC236}">
                  <a16:creationId xmlns:a16="http://schemas.microsoft.com/office/drawing/2014/main" id="{1812E849-FF33-CBFE-8D25-A6F3876D662C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344;p57">
              <a:extLst>
                <a:ext uri="{FF2B5EF4-FFF2-40B4-BE49-F238E27FC236}">
                  <a16:creationId xmlns:a16="http://schemas.microsoft.com/office/drawing/2014/main" id="{F313B238-2A37-F693-4877-07DC06197DD5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345;p57">
              <a:extLst>
                <a:ext uri="{FF2B5EF4-FFF2-40B4-BE49-F238E27FC236}">
                  <a16:creationId xmlns:a16="http://schemas.microsoft.com/office/drawing/2014/main" id="{EF3DA59E-5D1F-7BBB-5BF5-59A7DF5D2831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346;p57">
              <a:extLst>
                <a:ext uri="{FF2B5EF4-FFF2-40B4-BE49-F238E27FC236}">
                  <a16:creationId xmlns:a16="http://schemas.microsoft.com/office/drawing/2014/main" id="{F54CE3CD-A254-D8E7-54CA-6D8EAF06A7BC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347;p57">
              <a:extLst>
                <a:ext uri="{FF2B5EF4-FFF2-40B4-BE49-F238E27FC236}">
                  <a16:creationId xmlns:a16="http://schemas.microsoft.com/office/drawing/2014/main" id="{E0F70FFC-7E95-7175-8E17-5B950F5DB6EE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348;p57">
              <a:extLst>
                <a:ext uri="{FF2B5EF4-FFF2-40B4-BE49-F238E27FC236}">
                  <a16:creationId xmlns:a16="http://schemas.microsoft.com/office/drawing/2014/main" id="{B939F190-BE85-BE02-BB28-B10E236179AD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349;p57">
              <a:extLst>
                <a:ext uri="{FF2B5EF4-FFF2-40B4-BE49-F238E27FC236}">
                  <a16:creationId xmlns:a16="http://schemas.microsoft.com/office/drawing/2014/main" id="{24A1DBE5-B97F-55A0-F7D9-1255D745EC4C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350;p57">
              <a:extLst>
                <a:ext uri="{FF2B5EF4-FFF2-40B4-BE49-F238E27FC236}">
                  <a16:creationId xmlns:a16="http://schemas.microsoft.com/office/drawing/2014/main" id="{1A310B80-1C91-BCA8-4994-6569C3FD2F57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351;p57">
              <a:extLst>
                <a:ext uri="{FF2B5EF4-FFF2-40B4-BE49-F238E27FC236}">
                  <a16:creationId xmlns:a16="http://schemas.microsoft.com/office/drawing/2014/main" id="{83D64CE2-0418-B70A-4BE3-95847B2D724E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352;p57">
              <a:extLst>
                <a:ext uri="{FF2B5EF4-FFF2-40B4-BE49-F238E27FC236}">
                  <a16:creationId xmlns:a16="http://schemas.microsoft.com/office/drawing/2014/main" id="{70B0FFF9-4CBE-2B76-3298-4928CA13ACF8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353;p57">
              <a:extLst>
                <a:ext uri="{FF2B5EF4-FFF2-40B4-BE49-F238E27FC236}">
                  <a16:creationId xmlns:a16="http://schemas.microsoft.com/office/drawing/2014/main" id="{A1C85001-90F2-CA1B-9CFC-C9AC59E2868B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354;p57">
              <a:extLst>
                <a:ext uri="{FF2B5EF4-FFF2-40B4-BE49-F238E27FC236}">
                  <a16:creationId xmlns:a16="http://schemas.microsoft.com/office/drawing/2014/main" id="{3092C968-5FCE-1AA2-E261-F8D2466BE1FC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355;p57">
              <a:extLst>
                <a:ext uri="{FF2B5EF4-FFF2-40B4-BE49-F238E27FC236}">
                  <a16:creationId xmlns:a16="http://schemas.microsoft.com/office/drawing/2014/main" id="{2C5C8366-56EF-C1EB-2C3C-2ABBB34B4E01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356;p57">
              <a:extLst>
                <a:ext uri="{FF2B5EF4-FFF2-40B4-BE49-F238E27FC236}">
                  <a16:creationId xmlns:a16="http://schemas.microsoft.com/office/drawing/2014/main" id="{AC800FCF-944B-E30A-D882-803DA078E129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357;p57">
              <a:extLst>
                <a:ext uri="{FF2B5EF4-FFF2-40B4-BE49-F238E27FC236}">
                  <a16:creationId xmlns:a16="http://schemas.microsoft.com/office/drawing/2014/main" id="{DFFDACBF-2CBF-84F1-DB7B-77C99FF951C7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358;p57">
              <a:extLst>
                <a:ext uri="{FF2B5EF4-FFF2-40B4-BE49-F238E27FC236}">
                  <a16:creationId xmlns:a16="http://schemas.microsoft.com/office/drawing/2014/main" id="{860A85F9-1552-31C4-6818-51692A623BD0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359;p57">
              <a:extLst>
                <a:ext uri="{FF2B5EF4-FFF2-40B4-BE49-F238E27FC236}">
                  <a16:creationId xmlns:a16="http://schemas.microsoft.com/office/drawing/2014/main" id="{A8815C94-2A14-0117-DED5-F5B233B9BC63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360;p57">
              <a:extLst>
                <a:ext uri="{FF2B5EF4-FFF2-40B4-BE49-F238E27FC236}">
                  <a16:creationId xmlns:a16="http://schemas.microsoft.com/office/drawing/2014/main" id="{5747E861-D442-4994-654A-E6F0AE8CE2AF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361;p57">
              <a:extLst>
                <a:ext uri="{FF2B5EF4-FFF2-40B4-BE49-F238E27FC236}">
                  <a16:creationId xmlns:a16="http://schemas.microsoft.com/office/drawing/2014/main" id="{107D4DDB-EA1B-CFAD-2BC9-F81F9271E622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362;p57">
              <a:extLst>
                <a:ext uri="{FF2B5EF4-FFF2-40B4-BE49-F238E27FC236}">
                  <a16:creationId xmlns:a16="http://schemas.microsoft.com/office/drawing/2014/main" id="{3831AAEC-6912-473F-AB69-9599A0D80AA2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363;p57">
              <a:extLst>
                <a:ext uri="{FF2B5EF4-FFF2-40B4-BE49-F238E27FC236}">
                  <a16:creationId xmlns:a16="http://schemas.microsoft.com/office/drawing/2014/main" id="{159FF2CB-8925-13E4-08ED-DA71AA3F5B13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364;p57">
              <a:extLst>
                <a:ext uri="{FF2B5EF4-FFF2-40B4-BE49-F238E27FC236}">
                  <a16:creationId xmlns:a16="http://schemas.microsoft.com/office/drawing/2014/main" id="{48DFEF58-07AB-0DF6-D06F-F4611033816C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365;p57">
              <a:extLst>
                <a:ext uri="{FF2B5EF4-FFF2-40B4-BE49-F238E27FC236}">
                  <a16:creationId xmlns:a16="http://schemas.microsoft.com/office/drawing/2014/main" id="{F2C1428F-8BA7-6D7A-A90A-73D4E242D693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366;p57">
              <a:extLst>
                <a:ext uri="{FF2B5EF4-FFF2-40B4-BE49-F238E27FC236}">
                  <a16:creationId xmlns:a16="http://schemas.microsoft.com/office/drawing/2014/main" id="{5512F7F8-AFA6-2150-9325-D84C4E36653E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367;p57">
              <a:extLst>
                <a:ext uri="{FF2B5EF4-FFF2-40B4-BE49-F238E27FC236}">
                  <a16:creationId xmlns:a16="http://schemas.microsoft.com/office/drawing/2014/main" id="{BF82F7C4-1167-4D76-AFAF-89C03B1FF12E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368;p57">
              <a:extLst>
                <a:ext uri="{FF2B5EF4-FFF2-40B4-BE49-F238E27FC236}">
                  <a16:creationId xmlns:a16="http://schemas.microsoft.com/office/drawing/2014/main" id="{E359C579-9F16-21B4-10F6-4058F930AC43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369;p57">
              <a:extLst>
                <a:ext uri="{FF2B5EF4-FFF2-40B4-BE49-F238E27FC236}">
                  <a16:creationId xmlns:a16="http://schemas.microsoft.com/office/drawing/2014/main" id="{8A2BE32B-DBFB-AA37-A234-1C1894387C89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370;p57">
              <a:extLst>
                <a:ext uri="{FF2B5EF4-FFF2-40B4-BE49-F238E27FC236}">
                  <a16:creationId xmlns:a16="http://schemas.microsoft.com/office/drawing/2014/main" id="{63B7A886-E96E-9D97-3561-603C7252390F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371;p57">
              <a:extLst>
                <a:ext uri="{FF2B5EF4-FFF2-40B4-BE49-F238E27FC236}">
                  <a16:creationId xmlns:a16="http://schemas.microsoft.com/office/drawing/2014/main" id="{AD1297DE-291B-D17E-1307-04B5BCE7CCF3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372;p57">
              <a:extLst>
                <a:ext uri="{FF2B5EF4-FFF2-40B4-BE49-F238E27FC236}">
                  <a16:creationId xmlns:a16="http://schemas.microsoft.com/office/drawing/2014/main" id="{A9FC079E-5AD6-A239-D36A-590577044EC7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373;p57">
              <a:extLst>
                <a:ext uri="{FF2B5EF4-FFF2-40B4-BE49-F238E27FC236}">
                  <a16:creationId xmlns:a16="http://schemas.microsoft.com/office/drawing/2014/main" id="{E0401641-7EE1-8CC7-B2CA-6C132A1A19F0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374;p57">
              <a:extLst>
                <a:ext uri="{FF2B5EF4-FFF2-40B4-BE49-F238E27FC236}">
                  <a16:creationId xmlns:a16="http://schemas.microsoft.com/office/drawing/2014/main" id="{83759173-2A03-13A2-4430-44D2D910FD2B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375;p57">
              <a:extLst>
                <a:ext uri="{FF2B5EF4-FFF2-40B4-BE49-F238E27FC236}">
                  <a16:creationId xmlns:a16="http://schemas.microsoft.com/office/drawing/2014/main" id="{7311757E-53AC-A2E9-48CD-660C1797DE88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76;p57">
              <a:extLst>
                <a:ext uri="{FF2B5EF4-FFF2-40B4-BE49-F238E27FC236}">
                  <a16:creationId xmlns:a16="http://schemas.microsoft.com/office/drawing/2014/main" id="{57A728E0-8774-0143-EAD8-C622021D0AFB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77;p57">
              <a:extLst>
                <a:ext uri="{FF2B5EF4-FFF2-40B4-BE49-F238E27FC236}">
                  <a16:creationId xmlns:a16="http://schemas.microsoft.com/office/drawing/2014/main" id="{A002273C-4CFB-EEA0-8C9D-BD92BB9693A9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78;p57">
              <a:extLst>
                <a:ext uri="{FF2B5EF4-FFF2-40B4-BE49-F238E27FC236}">
                  <a16:creationId xmlns:a16="http://schemas.microsoft.com/office/drawing/2014/main" id="{49F3C415-2A3C-5666-1299-7394E74BC9E9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379;p57">
              <a:extLst>
                <a:ext uri="{FF2B5EF4-FFF2-40B4-BE49-F238E27FC236}">
                  <a16:creationId xmlns:a16="http://schemas.microsoft.com/office/drawing/2014/main" id="{D57C10A4-406C-A0F6-2C70-888B4F45DF6A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380;p57">
              <a:extLst>
                <a:ext uri="{FF2B5EF4-FFF2-40B4-BE49-F238E27FC236}">
                  <a16:creationId xmlns:a16="http://schemas.microsoft.com/office/drawing/2014/main" id="{A1F2B147-8E26-00E4-6352-1115ED03760D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81;p57">
              <a:extLst>
                <a:ext uri="{FF2B5EF4-FFF2-40B4-BE49-F238E27FC236}">
                  <a16:creationId xmlns:a16="http://schemas.microsoft.com/office/drawing/2014/main" id="{DC9655C5-2CA1-3470-1493-D34B4BB384E4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82;p57">
              <a:extLst>
                <a:ext uri="{FF2B5EF4-FFF2-40B4-BE49-F238E27FC236}">
                  <a16:creationId xmlns:a16="http://schemas.microsoft.com/office/drawing/2014/main" id="{8B046C51-130D-67D1-A15C-88A87C37ABEF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83;p57">
              <a:extLst>
                <a:ext uri="{FF2B5EF4-FFF2-40B4-BE49-F238E27FC236}">
                  <a16:creationId xmlns:a16="http://schemas.microsoft.com/office/drawing/2014/main" id="{79A87ABA-9B0F-821B-D1AD-196E5BB8C79B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384;p57">
              <a:extLst>
                <a:ext uri="{FF2B5EF4-FFF2-40B4-BE49-F238E27FC236}">
                  <a16:creationId xmlns:a16="http://schemas.microsoft.com/office/drawing/2014/main" id="{C3D1C16E-A973-F559-033F-E8142F79AAD0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385;p57">
              <a:extLst>
                <a:ext uri="{FF2B5EF4-FFF2-40B4-BE49-F238E27FC236}">
                  <a16:creationId xmlns:a16="http://schemas.microsoft.com/office/drawing/2014/main" id="{968363DD-EBD5-298E-CADD-E905B5A36935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386;p57">
              <a:extLst>
                <a:ext uri="{FF2B5EF4-FFF2-40B4-BE49-F238E27FC236}">
                  <a16:creationId xmlns:a16="http://schemas.microsoft.com/office/drawing/2014/main" id="{2E630B23-847C-5AF1-9407-76D82DCBCB6D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387;p57">
              <a:extLst>
                <a:ext uri="{FF2B5EF4-FFF2-40B4-BE49-F238E27FC236}">
                  <a16:creationId xmlns:a16="http://schemas.microsoft.com/office/drawing/2014/main" id="{C2FBB636-82A8-8499-5149-DF2E9CA86176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388;p57">
              <a:extLst>
                <a:ext uri="{FF2B5EF4-FFF2-40B4-BE49-F238E27FC236}">
                  <a16:creationId xmlns:a16="http://schemas.microsoft.com/office/drawing/2014/main" id="{A206785E-1265-18CD-1B27-79E86E76036F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389;p57">
              <a:extLst>
                <a:ext uri="{FF2B5EF4-FFF2-40B4-BE49-F238E27FC236}">
                  <a16:creationId xmlns:a16="http://schemas.microsoft.com/office/drawing/2014/main" id="{37E05844-2975-DDCC-E198-AF03A31944A6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390;p57">
              <a:extLst>
                <a:ext uri="{FF2B5EF4-FFF2-40B4-BE49-F238E27FC236}">
                  <a16:creationId xmlns:a16="http://schemas.microsoft.com/office/drawing/2014/main" id="{5ADBD31C-0C26-0884-8FA3-FB6E1670A588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391;p57">
              <a:extLst>
                <a:ext uri="{FF2B5EF4-FFF2-40B4-BE49-F238E27FC236}">
                  <a16:creationId xmlns:a16="http://schemas.microsoft.com/office/drawing/2014/main" id="{B86D60BA-AAE4-BA9D-DA8E-3B75A74D999C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392;p57">
              <a:extLst>
                <a:ext uri="{FF2B5EF4-FFF2-40B4-BE49-F238E27FC236}">
                  <a16:creationId xmlns:a16="http://schemas.microsoft.com/office/drawing/2014/main" id="{F84EDD13-563B-3846-C12E-36E843DE99CB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393;p57">
              <a:extLst>
                <a:ext uri="{FF2B5EF4-FFF2-40B4-BE49-F238E27FC236}">
                  <a16:creationId xmlns:a16="http://schemas.microsoft.com/office/drawing/2014/main" id="{8FF05A09-DBED-2DFD-8659-3046A6138D00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394;p57">
              <a:extLst>
                <a:ext uri="{FF2B5EF4-FFF2-40B4-BE49-F238E27FC236}">
                  <a16:creationId xmlns:a16="http://schemas.microsoft.com/office/drawing/2014/main" id="{0847BA05-1774-0509-C975-B839152BFDBB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395;p57">
              <a:extLst>
                <a:ext uri="{FF2B5EF4-FFF2-40B4-BE49-F238E27FC236}">
                  <a16:creationId xmlns:a16="http://schemas.microsoft.com/office/drawing/2014/main" id="{7F2E504E-9628-3EAF-4CAC-3805DBE626A0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396;p57">
              <a:extLst>
                <a:ext uri="{FF2B5EF4-FFF2-40B4-BE49-F238E27FC236}">
                  <a16:creationId xmlns:a16="http://schemas.microsoft.com/office/drawing/2014/main" id="{656E526E-63E7-A4DD-7BB8-CBFEAB443AD9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397;p57">
              <a:extLst>
                <a:ext uri="{FF2B5EF4-FFF2-40B4-BE49-F238E27FC236}">
                  <a16:creationId xmlns:a16="http://schemas.microsoft.com/office/drawing/2014/main" id="{A42D76FE-066F-8D07-09DE-F258F626FA76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398;p57">
              <a:extLst>
                <a:ext uri="{FF2B5EF4-FFF2-40B4-BE49-F238E27FC236}">
                  <a16:creationId xmlns:a16="http://schemas.microsoft.com/office/drawing/2014/main" id="{51DFC73A-5352-E859-B426-5AF958376E3F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399;p57">
              <a:extLst>
                <a:ext uri="{FF2B5EF4-FFF2-40B4-BE49-F238E27FC236}">
                  <a16:creationId xmlns:a16="http://schemas.microsoft.com/office/drawing/2014/main" id="{598790A6-6011-F8E9-3143-8035A6B59B88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00;p57">
              <a:extLst>
                <a:ext uri="{FF2B5EF4-FFF2-40B4-BE49-F238E27FC236}">
                  <a16:creationId xmlns:a16="http://schemas.microsoft.com/office/drawing/2014/main" id="{1FCFE655-392E-2995-61D3-E9474DE8E140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01;p57">
              <a:extLst>
                <a:ext uri="{FF2B5EF4-FFF2-40B4-BE49-F238E27FC236}">
                  <a16:creationId xmlns:a16="http://schemas.microsoft.com/office/drawing/2014/main" id="{F2499C14-877C-47D5-DE32-BBEF5FFD5A9B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02;p57">
              <a:extLst>
                <a:ext uri="{FF2B5EF4-FFF2-40B4-BE49-F238E27FC236}">
                  <a16:creationId xmlns:a16="http://schemas.microsoft.com/office/drawing/2014/main" id="{7DA6A324-1B45-6551-1501-D14B2FC1AF14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03;p57">
              <a:extLst>
                <a:ext uri="{FF2B5EF4-FFF2-40B4-BE49-F238E27FC236}">
                  <a16:creationId xmlns:a16="http://schemas.microsoft.com/office/drawing/2014/main" id="{00F228DC-4EA0-EE1E-526D-6C09B1790779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04;p57">
              <a:extLst>
                <a:ext uri="{FF2B5EF4-FFF2-40B4-BE49-F238E27FC236}">
                  <a16:creationId xmlns:a16="http://schemas.microsoft.com/office/drawing/2014/main" id="{AA3716DB-FE08-BEA2-D3EE-31601C8F37C1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05;p57">
              <a:extLst>
                <a:ext uri="{FF2B5EF4-FFF2-40B4-BE49-F238E27FC236}">
                  <a16:creationId xmlns:a16="http://schemas.microsoft.com/office/drawing/2014/main" id="{B798A6B0-5C44-C155-CADD-9E59AA5AF236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06;p57">
              <a:extLst>
                <a:ext uri="{FF2B5EF4-FFF2-40B4-BE49-F238E27FC236}">
                  <a16:creationId xmlns:a16="http://schemas.microsoft.com/office/drawing/2014/main" id="{D41F919F-FE29-184E-8542-114C97C65EAF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07;p57">
              <a:extLst>
                <a:ext uri="{FF2B5EF4-FFF2-40B4-BE49-F238E27FC236}">
                  <a16:creationId xmlns:a16="http://schemas.microsoft.com/office/drawing/2014/main" id="{B7C08C4B-4299-F329-37ED-DA231964CD2A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08;p57">
              <a:extLst>
                <a:ext uri="{FF2B5EF4-FFF2-40B4-BE49-F238E27FC236}">
                  <a16:creationId xmlns:a16="http://schemas.microsoft.com/office/drawing/2014/main" id="{26D9C3E2-EBA5-943A-A445-449F9C789BAC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409;p57">
              <a:extLst>
                <a:ext uri="{FF2B5EF4-FFF2-40B4-BE49-F238E27FC236}">
                  <a16:creationId xmlns:a16="http://schemas.microsoft.com/office/drawing/2014/main" id="{3F1E2E05-1459-A7B3-2572-CA2E32C3427C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410;p57">
              <a:extLst>
                <a:ext uri="{FF2B5EF4-FFF2-40B4-BE49-F238E27FC236}">
                  <a16:creationId xmlns:a16="http://schemas.microsoft.com/office/drawing/2014/main" id="{A2BB9EA5-FD0E-389C-1D36-0C27C4F553F2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411;p57">
              <a:extLst>
                <a:ext uri="{FF2B5EF4-FFF2-40B4-BE49-F238E27FC236}">
                  <a16:creationId xmlns:a16="http://schemas.microsoft.com/office/drawing/2014/main" id="{93AE47A6-0226-E75D-930D-A5BD43A6E789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412;p57">
              <a:extLst>
                <a:ext uri="{FF2B5EF4-FFF2-40B4-BE49-F238E27FC236}">
                  <a16:creationId xmlns:a16="http://schemas.microsoft.com/office/drawing/2014/main" id="{CB98AB30-80A8-DD4F-5BFE-B982989CD770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413;p57">
              <a:extLst>
                <a:ext uri="{FF2B5EF4-FFF2-40B4-BE49-F238E27FC236}">
                  <a16:creationId xmlns:a16="http://schemas.microsoft.com/office/drawing/2014/main" id="{AAFB9E88-230A-3270-050F-F78AACBD49A4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414;p57">
              <a:extLst>
                <a:ext uri="{FF2B5EF4-FFF2-40B4-BE49-F238E27FC236}">
                  <a16:creationId xmlns:a16="http://schemas.microsoft.com/office/drawing/2014/main" id="{3B9F51FE-EDC7-51B4-8EA2-9FF64CAA2972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415;p57">
              <a:extLst>
                <a:ext uri="{FF2B5EF4-FFF2-40B4-BE49-F238E27FC236}">
                  <a16:creationId xmlns:a16="http://schemas.microsoft.com/office/drawing/2014/main" id="{F5A99CAE-CCA0-1557-75A8-F250FE6DD4D1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416;p57">
              <a:extLst>
                <a:ext uri="{FF2B5EF4-FFF2-40B4-BE49-F238E27FC236}">
                  <a16:creationId xmlns:a16="http://schemas.microsoft.com/office/drawing/2014/main" id="{548F8355-1A1D-D020-E6B3-89275F22D205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417;p57">
              <a:extLst>
                <a:ext uri="{FF2B5EF4-FFF2-40B4-BE49-F238E27FC236}">
                  <a16:creationId xmlns:a16="http://schemas.microsoft.com/office/drawing/2014/main" id="{9F9BC272-AB31-7E96-95EA-B677C4CCA53E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418;p57">
              <a:extLst>
                <a:ext uri="{FF2B5EF4-FFF2-40B4-BE49-F238E27FC236}">
                  <a16:creationId xmlns:a16="http://schemas.microsoft.com/office/drawing/2014/main" id="{5C20F295-906D-881B-3CE1-2286E9A3FEB7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419;p57">
              <a:extLst>
                <a:ext uri="{FF2B5EF4-FFF2-40B4-BE49-F238E27FC236}">
                  <a16:creationId xmlns:a16="http://schemas.microsoft.com/office/drawing/2014/main" id="{56862040-F797-660B-709B-A4387D2FC882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420;p57">
              <a:extLst>
                <a:ext uri="{FF2B5EF4-FFF2-40B4-BE49-F238E27FC236}">
                  <a16:creationId xmlns:a16="http://schemas.microsoft.com/office/drawing/2014/main" id="{BA8236A2-FD8F-435C-9097-B26CE78F0413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421;p57">
              <a:extLst>
                <a:ext uri="{FF2B5EF4-FFF2-40B4-BE49-F238E27FC236}">
                  <a16:creationId xmlns:a16="http://schemas.microsoft.com/office/drawing/2014/main" id="{09F2782E-410B-87F2-D33B-844C7F0621E6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422;p57">
              <a:extLst>
                <a:ext uri="{FF2B5EF4-FFF2-40B4-BE49-F238E27FC236}">
                  <a16:creationId xmlns:a16="http://schemas.microsoft.com/office/drawing/2014/main" id="{A1C2D663-DD87-A8E0-D291-1470BE1C2F63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423;p57">
              <a:extLst>
                <a:ext uri="{FF2B5EF4-FFF2-40B4-BE49-F238E27FC236}">
                  <a16:creationId xmlns:a16="http://schemas.microsoft.com/office/drawing/2014/main" id="{593C8D94-44C5-A587-B1C7-C5AEF97D6F48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424;p57">
              <a:extLst>
                <a:ext uri="{FF2B5EF4-FFF2-40B4-BE49-F238E27FC236}">
                  <a16:creationId xmlns:a16="http://schemas.microsoft.com/office/drawing/2014/main" id="{BB9F0981-13A8-7389-A08B-ACFAB35882FB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425;p57">
              <a:extLst>
                <a:ext uri="{FF2B5EF4-FFF2-40B4-BE49-F238E27FC236}">
                  <a16:creationId xmlns:a16="http://schemas.microsoft.com/office/drawing/2014/main" id="{B934411C-D9CF-4253-508B-8DC0BF244862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426;p57">
              <a:extLst>
                <a:ext uri="{FF2B5EF4-FFF2-40B4-BE49-F238E27FC236}">
                  <a16:creationId xmlns:a16="http://schemas.microsoft.com/office/drawing/2014/main" id="{EE0382A8-F78F-9506-AB6A-2D47E05D50E8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427;p57">
              <a:extLst>
                <a:ext uri="{FF2B5EF4-FFF2-40B4-BE49-F238E27FC236}">
                  <a16:creationId xmlns:a16="http://schemas.microsoft.com/office/drawing/2014/main" id="{1C274AD9-F7AD-B803-B354-2E2BFF310A8D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428;p57">
              <a:extLst>
                <a:ext uri="{FF2B5EF4-FFF2-40B4-BE49-F238E27FC236}">
                  <a16:creationId xmlns:a16="http://schemas.microsoft.com/office/drawing/2014/main" id="{7C6B5EA2-2A7E-FCF0-F616-737AFB9C0720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429;p57">
              <a:extLst>
                <a:ext uri="{FF2B5EF4-FFF2-40B4-BE49-F238E27FC236}">
                  <a16:creationId xmlns:a16="http://schemas.microsoft.com/office/drawing/2014/main" id="{90218984-8FA7-D4D2-426A-C22ED8AF3A00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430;p57">
              <a:extLst>
                <a:ext uri="{FF2B5EF4-FFF2-40B4-BE49-F238E27FC236}">
                  <a16:creationId xmlns:a16="http://schemas.microsoft.com/office/drawing/2014/main" id="{4C12B67F-0F6F-D6D8-54F1-C8E9F9D94B10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431;p57">
              <a:extLst>
                <a:ext uri="{FF2B5EF4-FFF2-40B4-BE49-F238E27FC236}">
                  <a16:creationId xmlns:a16="http://schemas.microsoft.com/office/drawing/2014/main" id="{42A30DD9-F030-3BBF-629D-AD2569614C8C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432;p57">
              <a:extLst>
                <a:ext uri="{FF2B5EF4-FFF2-40B4-BE49-F238E27FC236}">
                  <a16:creationId xmlns:a16="http://schemas.microsoft.com/office/drawing/2014/main" id="{625916A9-53F4-D9EE-CEA7-31EAAF409374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433;p57">
              <a:extLst>
                <a:ext uri="{FF2B5EF4-FFF2-40B4-BE49-F238E27FC236}">
                  <a16:creationId xmlns:a16="http://schemas.microsoft.com/office/drawing/2014/main" id="{DEBD77FF-D1F0-BFEC-4295-51B64EF2A10A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434;p57">
              <a:extLst>
                <a:ext uri="{FF2B5EF4-FFF2-40B4-BE49-F238E27FC236}">
                  <a16:creationId xmlns:a16="http://schemas.microsoft.com/office/drawing/2014/main" id="{1168C848-5E92-5EE8-8D35-11CA1E4FF999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435;p57">
              <a:extLst>
                <a:ext uri="{FF2B5EF4-FFF2-40B4-BE49-F238E27FC236}">
                  <a16:creationId xmlns:a16="http://schemas.microsoft.com/office/drawing/2014/main" id="{2A635813-5ECF-26AA-FC16-AD2985075B8D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436;p57">
              <a:extLst>
                <a:ext uri="{FF2B5EF4-FFF2-40B4-BE49-F238E27FC236}">
                  <a16:creationId xmlns:a16="http://schemas.microsoft.com/office/drawing/2014/main" id="{761279F4-D5D7-27AB-D5F7-4756926ED5E9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437;p57">
              <a:extLst>
                <a:ext uri="{FF2B5EF4-FFF2-40B4-BE49-F238E27FC236}">
                  <a16:creationId xmlns:a16="http://schemas.microsoft.com/office/drawing/2014/main" id="{BEF946DE-4BE6-FEB7-B1DA-53E8C3296F8A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438;p57">
              <a:extLst>
                <a:ext uri="{FF2B5EF4-FFF2-40B4-BE49-F238E27FC236}">
                  <a16:creationId xmlns:a16="http://schemas.microsoft.com/office/drawing/2014/main" id="{AF2CE110-A70B-5D99-0046-648A9B5D02DA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439;p57">
              <a:extLst>
                <a:ext uri="{FF2B5EF4-FFF2-40B4-BE49-F238E27FC236}">
                  <a16:creationId xmlns:a16="http://schemas.microsoft.com/office/drawing/2014/main" id="{94333338-90F1-DBC1-DDAE-440BEB5D9416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440;p57">
              <a:extLst>
                <a:ext uri="{FF2B5EF4-FFF2-40B4-BE49-F238E27FC236}">
                  <a16:creationId xmlns:a16="http://schemas.microsoft.com/office/drawing/2014/main" id="{375C425A-871C-1243-BFC3-DC7CF05AF704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441;p57">
              <a:extLst>
                <a:ext uri="{FF2B5EF4-FFF2-40B4-BE49-F238E27FC236}">
                  <a16:creationId xmlns:a16="http://schemas.microsoft.com/office/drawing/2014/main" id="{CFD51F51-B2AD-C9F8-7BA7-65D0A61C10EC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442;p57">
              <a:extLst>
                <a:ext uri="{FF2B5EF4-FFF2-40B4-BE49-F238E27FC236}">
                  <a16:creationId xmlns:a16="http://schemas.microsoft.com/office/drawing/2014/main" id="{814B5316-D57B-734B-4507-667B112F4EFF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443;p57">
              <a:extLst>
                <a:ext uri="{FF2B5EF4-FFF2-40B4-BE49-F238E27FC236}">
                  <a16:creationId xmlns:a16="http://schemas.microsoft.com/office/drawing/2014/main" id="{8C667757-6B2B-8A4B-2E04-5042BF4E7A89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444;p57">
              <a:extLst>
                <a:ext uri="{FF2B5EF4-FFF2-40B4-BE49-F238E27FC236}">
                  <a16:creationId xmlns:a16="http://schemas.microsoft.com/office/drawing/2014/main" id="{50E18535-D029-C9F9-A6FD-642F8CC5DE1B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445;p57">
              <a:extLst>
                <a:ext uri="{FF2B5EF4-FFF2-40B4-BE49-F238E27FC236}">
                  <a16:creationId xmlns:a16="http://schemas.microsoft.com/office/drawing/2014/main" id="{696E26EB-AB2D-CF19-449D-9C1B93AC1A8B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446;p57">
              <a:extLst>
                <a:ext uri="{FF2B5EF4-FFF2-40B4-BE49-F238E27FC236}">
                  <a16:creationId xmlns:a16="http://schemas.microsoft.com/office/drawing/2014/main" id="{FEFF8EEE-24BD-FAD5-5324-B63D9A34AA74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447;p57">
              <a:extLst>
                <a:ext uri="{FF2B5EF4-FFF2-40B4-BE49-F238E27FC236}">
                  <a16:creationId xmlns:a16="http://schemas.microsoft.com/office/drawing/2014/main" id="{17BBBBE6-FF97-72BC-B9B6-A5BC9E376D5C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448;p57">
              <a:extLst>
                <a:ext uri="{FF2B5EF4-FFF2-40B4-BE49-F238E27FC236}">
                  <a16:creationId xmlns:a16="http://schemas.microsoft.com/office/drawing/2014/main" id="{0A9E62D1-E33D-D92D-7815-E8BB582C6E1E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49;p57">
              <a:extLst>
                <a:ext uri="{FF2B5EF4-FFF2-40B4-BE49-F238E27FC236}">
                  <a16:creationId xmlns:a16="http://schemas.microsoft.com/office/drawing/2014/main" id="{11ABC853-A42D-642D-8C9F-9BD88AD1152B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50;p57">
              <a:extLst>
                <a:ext uri="{FF2B5EF4-FFF2-40B4-BE49-F238E27FC236}">
                  <a16:creationId xmlns:a16="http://schemas.microsoft.com/office/drawing/2014/main" id="{078FB2A4-551E-7267-80D8-87A1720B56DC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51;p57">
              <a:extLst>
                <a:ext uri="{FF2B5EF4-FFF2-40B4-BE49-F238E27FC236}">
                  <a16:creationId xmlns:a16="http://schemas.microsoft.com/office/drawing/2014/main" id="{66690BE3-4B0F-048B-86A8-0EACCCFC1D24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52;p57">
              <a:extLst>
                <a:ext uri="{FF2B5EF4-FFF2-40B4-BE49-F238E27FC236}">
                  <a16:creationId xmlns:a16="http://schemas.microsoft.com/office/drawing/2014/main" id="{BED56067-88B8-5219-BD6E-9D331D1D53C9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E796ACCF-9B07-DEB1-FE57-0D76C999111E}"/>
              </a:ext>
            </a:extLst>
          </p:cNvPr>
          <p:cNvGrpSpPr>
            <a:grpSpLocks/>
          </p:cNvGrpSpPr>
          <p:nvPr/>
        </p:nvGrpSpPr>
        <p:grpSpPr>
          <a:xfrm>
            <a:off x="5069999" y="119090"/>
            <a:ext cx="3487785" cy="1145236"/>
            <a:chOff x="4770789" y="97963"/>
            <a:chExt cx="3487785" cy="1145236"/>
          </a:xfrm>
        </p:grpSpPr>
        <p:grpSp>
          <p:nvGrpSpPr>
            <p:cNvPr id="346" name="Google Shape;2620;p47">
              <a:extLst>
                <a:ext uri="{FF2B5EF4-FFF2-40B4-BE49-F238E27FC236}">
                  <a16:creationId xmlns:a16="http://schemas.microsoft.com/office/drawing/2014/main" id="{F5A96AEF-E133-82C5-F68B-9B592BEE0567}"/>
                </a:ext>
              </a:extLst>
            </p:cNvPr>
            <p:cNvGrpSpPr/>
            <p:nvPr/>
          </p:nvGrpSpPr>
          <p:grpSpPr>
            <a:xfrm>
              <a:off x="4778274" y="97963"/>
              <a:ext cx="3480300" cy="1145236"/>
              <a:chOff x="2771600" y="526920"/>
              <a:chExt cx="3480300" cy="1145236"/>
            </a:xfrm>
          </p:grpSpPr>
          <p:sp>
            <p:nvSpPr>
              <p:cNvPr id="347" name="Google Shape;2621;p47">
                <a:extLst>
                  <a:ext uri="{FF2B5EF4-FFF2-40B4-BE49-F238E27FC236}">
                    <a16:creationId xmlns:a16="http://schemas.microsoft.com/office/drawing/2014/main" id="{9DC71ADD-36F3-27A6-AF78-DBD779B36782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622;p47">
                <a:extLst>
                  <a:ext uri="{FF2B5EF4-FFF2-40B4-BE49-F238E27FC236}">
                    <a16:creationId xmlns:a16="http://schemas.microsoft.com/office/drawing/2014/main" id="{EBA340B0-6F7F-B427-9F4F-6AEA2052CB20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2630;p47">
              <a:extLst>
                <a:ext uri="{FF2B5EF4-FFF2-40B4-BE49-F238E27FC236}">
                  <a16:creationId xmlns:a16="http://schemas.microsoft.com/office/drawing/2014/main" id="{6E263DF2-73CC-52A8-B11C-C31D26E3EA26}"/>
                </a:ext>
              </a:extLst>
            </p:cNvPr>
            <p:cNvSpPr txBox="1">
              <a:spLocks/>
            </p:cNvSpPr>
            <p:nvPr/>
          </p:nvSpPr>
          <p:spPr>
            <a:xfrm>
              <a:off x="4770789" y="217008"/>
              <a:ext cx="3483900" cy="36047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b="1" err="1">
                  <a:latin typeface="+mn-ea"/>
                  <a:ea typeface="+mn-ea"/>
                </a:rPr>
                <a:t>LinearSVR</a:t>
              </a:r>
              <a:endParaRPr lang="en-US" altLang="ko-KR" sz="2800" b="1">
                <a:latin typeface="+mn-ea"/>
                <a:ea typeface="+mn-ea"/>
              </a:endParaRPr>
            </a:p>
          </p:txBody>
        </p:sp>
        <p:sp>
          <p:nvSpPr>
            <p:cNvPr id="357" name="Google Shape;2631;p47">
              <a:extLst>
                <a:ext uri="{FF2B5EF4-FFF2-40B4-BE49-F238E27FC236}">
                  <a16:creationId xmlns:a16="http://schemas.microsoft.com/office/drawing/2014/main" id="{77A72804-AF14-2F8F-66DA-FE3CAC6F62A8}"/>
                </a:ext>
              </a:extLst>
            </p:cNvPr>
            <p:cNvSpPr txBox="1">
              <a:spLocks/>
            </p:cNvSpPr>
            <p:nvPr/>
          </p:nvSpPr>
          <p:spPr>
            <a:xfrm>
              <a:off x="4771920" y="757953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400">
                  <a:latin typeface="+mn-ea"/>
                  <a:ea typeface="+mn-ea"/>
                </a:rPr>
                <a:t>이상치에 강함</a:t>
              </a:r>
              <a:r>
                <a:rPr lang="en-US" altLang="ko-KR" sz="1400">
                  <a:latin typeface="+mn-ea"/>
                  <a:ea typeface="+mn-ea"/>
                </a:rPr>
                <a:t>, </a:t>
              </a:r>
              <a:r>
                <a:rPr lang="ko-KR" altLang="en-US">
                  <a:latin typeface="+mn-ea"/>
                  <a:ea typeface="+mn-ea"/>
                </a:rPr>
                <a:t>여백</a:t>
              </a:r>
              <a:r>
                <a:rPr lang="en-US" altLang="ko-KR">
                  <a:latin typeface="+mn-ea"/>
                  <a:ea typeface="+mn-ea"/>
                </a:rPr>
                <a:t>(Margin) </a:t>
              </a:r>
              <a:r>
                <a:rPr lang="ko-KR" altLang="en-US">
                  <a:latin typeface="+mn-ea"/>
                  <a:ea typeface="+mn-ea"/>
                </a:rPr>
                <a:t>이용</a:t>
              </a:r>
              <a:endParaRPr lang="en-US"/>
            </a:p>
          </p:txBody>
        </p:sp>
      </p:grpSp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FF5AB702-4284-959E-A42F-754147FA21EE}"/>
              </a:ext>
            </a:extLst>
          </p:cNvPr>
          <p:cNvGrpSpPr>
            <a:grpSpLocks/>
          </p:cNvGrpSpPr>
          <p:nvPr/>
        </p:nvGrpSpPr>
        <p:grpSpPr>
          <a:xfrm>
            <a:off x="5069999" y="1367087"/>
            <a:ext cx="3485031" cy="1145236"/>
            <a:chOff x="4773543" y="97963"/>
            <a:chExt cx="3485031" cy="1145236"/>
          </a:xfrm>
        </p:grpSpPr>
        <p:grpSp>
          <p:nvGrpSpPr>
            <p:cNvPr id="365" name="Google Shape;2620;p47">
              <a:extLst>
                <a:ext uri="{FF2B5EF4-FFF2-40B4-BE49-F238E27FC236}">
                  <a16:creationId xmlns:a16="http://schemas.microsoft.com/office/drawing/2014/main" id="{9090FB20-9E8F-FD67-9670-DF5D21C6115A}"/>
                </a:ext>
              </a:extLst>
            </p:cNvPr>
            <p:cNvGrpSpPr/>
            <p:nvPr/>
          </p:nvGrpSpPr>
          <p:grpSpPr>
            <a:xfrm>
              <a:off x="4778274" y="97963"/>
              <a:ext cx="3480300" cy="1145236"/>
              <a:chOff x="2771600" y="526920"/>
              <a:chExt cx="3480300" cy="1145236"/>
            </a:xfrm>
          </p:grpSpPr>
          <p:sp>
            <p:nvSpPr>
              <p:cNvPr id="368" name="Google Shape;2621;p47">
                <a:extLst>
                  <a:ext uri="{FF2B5EF4-FFF2-40B4-BE49-F238E27FC236}">
                    <a16:creationId xmlns:a16="http://schemas.microsoft.com/office/drawing/2014/main" id="{79DDCE86-B790-8739-CED0-86082E207BC7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622;p47">
                <a:extLst>
                  <a:ext uri="{FF2B5EF4-FFF2-40B4-BE49-F238E27FC236}">
                    <a16:creationId xmlns:a16="http://schemas.microsoft.com/office/drawing/2014/main" id="{7948B21D-F8C3-602D-BEDA-C594489E54C1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" name="Google Shape;2630;p47">
              <a:extLst>
                <a:ext uri="{FF2B5EF4-FFF2-40B4-BE49-F238E27FC236}">
                  <a16:creationId xmlns:a16="http://schemas.microsoft.com/office/drawing/2014/main" id="{1E06E5FA-2823-F7C5-367E-F996705218C9}"/>
                </a:ext>
              </a:extLst>
            </p:cNvPr>
            <p:cNvSpPr txBox="1">
              <a:spLocks/>
            </p:cNvSpPr>
            <p:nvPr/>
          </p:nvSpPr>
          <p:spPr>
            <a:xfrm>
              <a:off x="4773543" y="224929"/>
              <a:ext cx="3483900" cy="36047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b="1">
                  <a:latin typeface="+mn-ea"/>
                  <a:ea typeface="+mn-ea"/>
                </a:rPr>
                <a:t>Ridge</a:t>
              </a:r>
            </a:p>
          </p:txBody>
        </p:sp>
        <p:sp>
          <p:nvSpPr>
            <p:cNvPr id="367" name="Google Shape;2631;p47">
              <a:extLst>
                <a:ext uri="{FF2B5EF4-FFF2-40B4-BE49-F238E27FC236}">
                  <a16:creationId xmlns:a16="http://schemas.microsoft.com/office/drawing/2014/main" id="{FC3A5A79-245F-DF7F-C64F-54FD872561DC}"/>
                </a:ext>
              </a:extLst>
            </p:cNvPr>
            <p:cNvSpPr txBox="1">
              <a:spLocks/>
            </p:cNvSpPr>
            <p:nvPr/>
          </p:nvSpPr>
          <p:spPr>
            <a:xfrm>
              <a:off x="4773543" y="703487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/>
                <a:t>각 특질들 간의 적절한 가중치 부여</a:t>
              </a:r>
              <a:endParaRPr lang="en-US"/>
            </a:p>
          </p:txBody>
        </p: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67C3E141-B6E3-66C1-21E7-F073C25E0845}"/>
              </a:ext>
            </a:extLst>
          </p:cNvPr>
          <p:cNvGrpSpPr>
            <a:grpSpLocks/>
          </p:cNvGrpSpPr>
          <p:nvPr/>
        </p:nvGrpSpPr>
        <p:grpSpPr>
          <a:xfrm>
            <a:off x="5069999" y="2607750"/>
            <a:ext cx="3495047" cy="1145236"/>
            <a:chOff x="4765227" y="97963"/>
            <a:chExt cx="3495047" cy="1145236"/>
          </a:xfrm>
        </p:grpSpPr>
        <p:grpSp>
          <p:nvGrpSpPr>
            <p:cNvPr id="371" name="Google Shape;2620;p47">
              <a:extLst>
                <a:ext uri="{FF2B5EF4-FFF2-40B4-BE49-F238E27FC236}">
                  <a16:creationId xmlns:a16="http://schemas.microsoft.com/office/drawing/2014/main" id="{D8812196-A7D1-4408-03F9-316B34E2C95D}"/>
                </a:ext>
              </a:extLst>
            </p:cNvPr>
            <p:cNvGrpSpPr/>
            <p:nvPr/>
          </p:nvGrpSpPr>
          <p:grpSpPr>
            <a:xfrm>
              <a:off x="4778274" y="97963"/>
              <a:ext cx="3480300" cy="1145236"/>
              <a:chOff x="2771600" y="526920"/>
              <a:chExt cx="3480300" cy="1145236"/>
            </a:xfrm>
          </p:grpSpPr>
          <p:sp>
            <p:nvSpPr>
              <p:cNvPr id="374" name="Google Shape;2621;p47">
                <a:extLst>
                  <a:ext uri="{FF2B5EF4-FFF2-40B4-BE49-F238E27FC236}">
                    <a16:creationId xmlns:a16="http://schemas.microsoft.com/office/drawing/2014/main" id="{3E8627A6-2BD5-9D72-D3B5-5C2127B871BA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622;p47">
                <a:extLst>
                  <a:ext uri="{FF2B5EF4-FFF2-40B4-BE49-F238E27FC236}">
                    <a16:creationId xmlns:a16="http://schemas.microsoft.com/office/drawing/2014/main" id="{3D47AD23-8EB8-A435-DEF2-C021FDBED79A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2630;p47">
              <a:extLst>
                <a:ext uri="{FF2B5EF4-FFF2-40B4-BE49-F238E27FC236}">
                  <a16:creationId xmlns:a16="http://schemas.microsoft.com/office/drawing/2014/main" id="{BCB8C6BB-A375-8594-E8B0-187ACB72B734}"/>
                </a:ext>
              </a:extLst>
            </p:cNvPr>
            <p:cNvSpPr txBox="1">
              <a:spLocks/>
            </p:cNvSpPr>
            <p:nvPr/>
          </p:nvSpPr>
          <p:spPr>
            <a:xfrm>
              <a:off x="4765227" y="212654"/>
              <a:ext cx="3483900" cy="36047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b="1">
                  <a:latin typeface="+mn-ea"/>
                  <a:ea typeface="+mn-ea"/>
                </a:rPr>
                <a:t>Lasso</a:t>
              </a:r>
            </a:p>
          </p:txBody>
        </p:sp>
        <p:sp>
          <p:nvSpPr>
            <p:cNvPr id="373" name="Google Shape;2631;p47">
              <a:extLst>
                <a:ext uri="{FF2B5EF4-FFF2-40B4-BE49-F238E27FC236}">
                  <a16:creationId xmlns:a16="http://schemas.microsoft.com/office/drawing/2014/main" id="{861C5D92-CBC5-226B-8250-CF5BE1E28217}"/>
                </a:ext>
              </a:extLst>
            </p:cNvPr>
            <p:cNvSpPr txBox="1">
              <a:spLocks/>
            </p:cNvSpPr>
            <p:nvPr/>
          </p:nvSpPr>
          <p:spPr>
            <a:xfrm>
              <a:off x="4776374" y="717817"/>
              <a:ext cx="3483900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/>
                <a:t>중요한 특질만 가중치 부여</a:t>
              </a:r>
              <a:endParaRPr 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18853D05-CB87-7E2F-DD0A-DC9B6E65A656}"/>
              </a:ext>
            </a:extLst>
          </p:cNvPr>
          <p:cNvGrpSpPr>
            <a:grpSpLocks/>
          </p:cNvGrpSpPr>
          <p:nvPr/>
        </p:nvGrpSpPr>
        <p:grpSpPr>
          <a:xfrm>
            <a:off x="5083046" y="3851896"/>
            <a:ext cx="3485456" cy="1145236"/>
            <a:chOff x="4773118" y="97963"/>
            <a:chExt cx="3485456" cy="1145236"/>
          </a:xfrm>
        </p:grpSpPr>
        <p:grpSp>
          <p:nvGrpSpPr>
            <p:cNvPr id="377" name="Google Shape;2620;p47">
              <a:extLst>
                <a:ext uri="{FF2B5EF4-FFF2-40B4-BE49-F238E27FC236}">
                  <a16:creationId xmlns:a16="http://schemas.microsoft.com/office/drawing/2014/main" id="{193C1345-DCA4-351C-5D36-45341A0C5824}"/>
                </a:ext>
              </a:extLst>
            </p:cNvPr>
            <p:cNvGrpSpPr/>
            <p:nvPr/>
          </p:nvGrpSpPr>
          <p:grpSpPr>
            <a:xfrm>
              <a:off x="4778274" y="97963"/>
              <a:ext cx="3480300" cy="1145236"/>
              <a:chOff x="2771600" y="526920"/>
              <a:chExt cx="3480300" cy="1145236"/>
            </a:xfrm>
          </p:grpSpPr>
          <p:sp>
            <p:nvSpPr>
              <p:cNvPr id="380" name="Google Shape;2621;p47">
                <a:extLst>
                  <a:ext uri="{FF2B5EF4-FFF2-40B4-BE49-F238E27FC236}">
                    <a16:creationId xmlns:a16="http://schemas.microsoft.com/office/drawing/2014/main" id="{A9FB01E0-4E86-0217-C6E5-CF9DC8F6A72B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622;p47">
                <a:extLst>
                  <a:ext uri="{FF2B5EF4-FFF2-40B4-BE49-F238E27FC236}">
                    <a16:creationId xmlns:a16="http://schemas.microsoft.com/office/drawing/2014/main" id="{BDD8D271-6D54-1870-454A-A04BD85F5DBE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2630;p47">
              <a:extLst>
                <a:ext uri="{FF2B5EF4-FFF2-40B4-BE49-F238E27FC236}">
                  <a16:creationId xmlns:a16="http://schemas.microsoft.com/office/drawing/2014/main" id="{2399DF7B-2B40-16C0-C5FB-5AC6FCF2E660}"/>
                </a:ext>
              </a:extLst>
            </p:cNvPr>
            <p:cNvSpPr txBox="1">
              <a:spLocks/>
            </p:cNvSpPr>
            <p:nvPr/>
          </p:nvSpPr>
          <p:spPr>
            <a:xfrm>
              <a:off x="4773118" y="226345"/>
              <a:ext cx="3483900" cy="36047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800" b="1" err="1">
                  <a:latin typeface="+mn-ea"/>
                  <a:ea typeface="+mn-ea"/>
                </a:rPr>
                <a:t>ElasticNet</a:t>
              </a:r>
              <a:endParaRPr lang="en-US" altLang="ko-KR" sz="2800" b="1">
                <a:latin typeface="+mn-ea"/>
                <a:ea typeface="+mn-ea"/>
              </a:endParaRPr>
            </a:p>
          </p:txBody>
        </p:sp>
        <p:sp>
          <p:nvSpPr>
            <p:cNvPr id="379" name="Google Shape;2631;p47">
              <a:extLst>
                <a:ext uri="{FF2B5EF4-FFF2-40B4-BE49-F238E27FC236}">
                  <a16:creationId xmlns:a16="http://schemas.microsoft.com/office/drawing/2014/main" id="{E233971C-9798-15FF-3CF2-7F4620C4544E}"/>
                </a:ext>
              </a:extLst>
            </p:cNvPr>
            <p:cNvSpPr txBox="1">
              <a:spLocks/>
            </p:cNvSpPr>
            <p:nvPr/>
          </p:nvSpPr>
          <p:spPr>
            <a:xfrm>
              <a:off x="4975394" y="737969"/>
              <a:ext cx="3079348" cy="27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en-US" altLang="ko-KR"/>
                <a:t>Lasso</a:t>
              </a:r>
              <a:r>
                <a:rPr lang="ko-KR" altLang="en-US"/>
                <a:t>의 변수 선택 기능과 </a:t>
              </a:r>
              <a:r>
                <a:rPr lang="en-US" altLang="ko-KR"/>
                <a:t>Ridge</a:t>
              </a:r>
              <a:r>
                <a:rPr lang="ko-KR" altLang="en-US"/>
                <a:t>의 복잡성 제어 기능을 모두 사용</a:t>
              </a:r>
              <a:r>
                <a:rPr lang="en-US" altLang="ko-KR"/>
                <a:t>.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07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3355BAAA-4D04-C3CB-1A2F-F7ADD822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25" y="866987"/>
            <a:ext cx="3316634" cy="20622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F6665033-2A16-D231-FF01-B0E0F0FC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84" y="3121490"/>
            <a:ext cx="3205397" cy="1827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2">
            <a:extLst>
              <a:ext uri="{FF2B5EF4-FFF2-40B4-BE49-F238E27FC236}">
                <a16:creationId xmlns:a16="http://schemas.microsoft.com/office/drawing/2014/main" id="{B6A478C0-E70C-1625-F76F-4E1368C3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7" y="866988"/>
            <a:ext cx="3530630" cy="41317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C381C-C3F0-088F-1854-757D6BEF41C8}"/>
              </a:ext>
            </a:extLst>
          </p:cNvPr>
          <p:cNvSpPr txBox="1"/>
          <p:nvPr/>
        </p:nvSpPr>
        <p:spPr>
          <a:xfrm>
            <a:off x="1013467" y="55706"/>
            <a:ext cx="110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모델구축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40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96;p37">
            <a:extLst>
              <a:ext uri="{FF2B5EF4-FFF2-40B4-BE49-F238E27FC236}">
                <a16:creationId xmlns:a16="http://schemas.microsoft.com/office/drawing/2014/main" id="{6FA3429F-E25D-6CA6-435B-527FD00C3D3C}"/>
              </a:ext>
            </a:extLst>
          </p:cNvPr>
          <p:cNvGrpSpPr/>
          <p:nvPr/>
        </p:nvGrpSpPr>
        <p:grpSpPr>
          <a:xfrm>
            <a:off x="4405185" y="1422405"/>
            <a:ext cx="4430405" cy="3106404"/>
            <a:chOff x="862950" y="825025"/>
            <a:chExt cx="5862650" cy="4111175"/>
          </a:xfrm>
        </p:grpSpPr>
        <p:sp>
          <p:nvSpPr>
            <p:cNvPr id="3" name="Google Shape;1897;p37">
              <a:extLst>
                <a:ext uri="{FF2B5EF4-FFF2-40B4-BE49-F238E27FC236}">
                  <a16:creationId xmlns:a16="http://schemas.microsoft.com/office/drawing/2014/main" id="{C813BF5F-3FFF-1D9D-1414-C781CC6833CE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" name="Google Shape;1898;p37">
              <a:extLst>
                <a:ext uri="{FF2B5EF4-FFF2-40B4-BE49-F238E27FC236}">
                  <a16:creationId xmlns:a16="http://schemas.microsoft.com/office/drawing/2014/main" id="{949A8AFC-CEDB-283F-6D42-B6D17186459D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1899;p37">
              <a:extLst>
                <a:ext uri="{FF2B5EF4-FFF2-40B4-BE49-F238E27FC236}">
                  <a16:creationId xmlns:a16="http://schemas.microsoft.com/office/drawing/2014/main" id="{7C076D94-8CB2-0940-C331-80D28923E2E9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" name="Google Shape;1900;p37">
              <a:extLst>
                <a:ext uri="{FF2B5EF4-FFF2-40B4-BE49-F238E27FC236}">
                  <a16:creationId xmlns:a16="http://schemas.microsoft.com/office/drawing/2014/main" id="{46DA347F-9A00-301A-14F0-C1603CDAEC9E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" name="Google Shape;1901;p37">
              <a:extLst>
                <a:ext uri="{FF2B5EF4-FFF2-40B4-BE49-F238E27FC236}">
                  <a16:creationId xmlns:a16="http://schemas.microsoft.com/office/drawing/2014/main" id="{B7F05CC5-A530-8029-7DEC-8C620524B121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" name="Google Shape;1902;p37">
              <a:extLst>
                <a:ext uri="{FF2B5EF4-FFF2-40B4-BE49-F238E27FC236}">
                  <a16:creationId xmlns:a16="http://schemas.microsoft.com/office/drawing/2014/main" id="{7CD0DB7F-EA3A-843B-BDE3-2B067F0521EB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9" name="Google Shape;1903;p37">
              <a:extLst>
                <a:ext uri="{FF2B5EF4-FFF2-40B4-BE49-F238E27FC236}">
                  <a16:creationId xmlns:a16="http://schemas.microsoft.com/office/drawing/2014/main" id="{6D6DCBA3-B0E8-5A7D-A119-1045490FB192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0" name="Google Shape;1904;p37">
              <a:extLst>
                <a:ext uri="{FF2B5EF4-FFF2-40B4-BE49-F238E27FC236}">
                  <a16:creationId xmlns:a16="http://schemas.microsoft.com/office/drawing/2014/main" id="{AE9F08BA-857F-1637-4473-88EEAB9CF7CA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" name="Google Shape;1905;p37">
              <a:extLst>
                <a:ext uri="{FF2B5EF4-FFF2-40B4-BE49-F238E27FC236}">
                  <a16:creationId xmlns:a16="http://schemas.microsoft.com/office/drawing/2014/main" id="{71F49F1C-9B33-8C58-5610-D0421ECACE2A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2" name="Google Shape;1906;p37">
              <a:extLst>
                <a:ext uri="{FF2B5EF4-FFF2-40B4-BE49-F238E27FC236}">
                  <a16:creationId xmlns:a16="http://schemas.microsoft.com/office/drawing/2014/main" id="{FFC0860B-5878-6FF6-0E0C-E6A2CA53CBDB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3" name="Google Shape;1907;p37">
              <a:extLst>
                <a:ext uri="{FF2B5EF4-FFF2-40B4-BE49-F238E27FC236}">
                  <a16:creationId xmlns:a16="http://schemas.microsoft.com/office/drawing/2014/main" id="{B9B95942-A510-6113-2DFF-52A75D65A97A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" name="Google Shape;1908;p37">
              <a:extLst>
                <a:ext uri="{FF2B5EF4-FFF2-40B4-BE49-F238E27FC236}">
                  <a16:creationId xmlns:a16="http://schemas.microsoft.com/office/drawing/2014/main" id="{E6A16805-67CC-C00C-A60D-19856CC5AFDF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" name="Google Shape;1909;p37">
              <a:extLst>
                <a:ext uri="{FF2B5EF4-FFF2-40B4-BE49-F238E27FC236}">
                  <a16:creationId xmlns:a16="http://schemas.microsoft.com/office/drawing/2014/main" id="{522D484E-9356-9091-DE0C-A318D3AECBCC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" name="Google Shape;1910;p37">
              <a:extLst>
                <a:ext uri="{FF2B5EF4-FFF2-40B4-BE49-F238E27FC236}">
                  <a16:creationId xmlns:a16="http://schemas.microsoft.com/office/drawing/2014/main" id="{59114D01-8E9F-37B2-CDC5-F8F41C67BDE3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7" name="Google Shape;1911;p37">
              <a:extLst>
                <a:ext uri="{FF2B5EF4-FFF2-40B4-BE49-F238E27FC236}">
                  <a16:creationId xmlns:a16="http://schemas.microsoft.com/office/drawing/2014/main" id="{57626157-5BA1-DD80-0273-4693A89AAEC6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" name="Google Shape;1912;p37">
              <a:extLst>
                <a:ext uri="{FF2B5EF4-FFF2-40B4-BE49-F238E27FC236}">
                  <a16:creationId xmlns:a16="http://schemas.microsoft.com/office/drawing/2014/main" id="{9CA5DE0A-505E-4427-8FDE-A03FF7986FB4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" name="Google Shape;1913;p37">
              <a:extLst>
                <a:ext uri="{FF2B5EF4-FFF2-40B4-BE49-F238E27FC236}">
                  <a16:creationId xmlns:a16="http://schemas.microsoft.com/office/drawing/2014/main" id="{BFBDA228-8A69-2AE8-4B0C-C4E8FD487CC1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" name="Google Shape;1914;p37">
              <a:extLst>
                <a:ext uri="{FF2B5EF4-FFF2-40B4-BE49-F238E27FC236}">
                  <a16:creationId xmlns:a16="http://schemas.microsoft.com/office/drawing/2014/main" id="{1A02690A-804E-335B-82C3-49FBC6F796AF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1" name="Google Shape;1915;p37">
              <a:extLst>
                <a:ext uri="{FF2B5EF4-FFF2-40B4-BE49-F238E27FC236}">
                  <a16:creationId xmlns:a16="http://schemas.microsoft.com/office/drawing/2014/main" id="{AD514690-83FB-1654-F046-04CB894B6536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2" name="Google Shape;1916;p37">
              <a:extLst>
                <a:ext uri="{FF2B5EF4-FFF2-40B4-BE49-F238E27FC236}">
                  <a16:creationId xmlns:a16="http://schemas.microsoft.com/office/drawing/2014/main" id="{8A773AF8-FCCA-AFDC-B785-4F3B78162BD4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3" name="Google Shape;1917;p37">
              <a:extLst>
                <a:ext uri="{FF2B5EF4-FFF2-40B4-BE49-F238E27FC236}">
                  <a16:creationId xmlns:a16="http://schemas.microsoft.com/office/drawing/2014/main" id="{6A8B5CA1-CDCE-D311-FAED-EC89DD6C184C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4" name="Google Shape;1918;p37">
              <a:extLst>
                <a:ext uri="{FF2B5EF4-FFF2-40B4-BE49-F238E27FC236}">
                  <a16:creationId xmlns:a16="http://schemas.microsoft.com/office/drawing/2014/main" id="{75B41B99-CDCB-1A84-1EB9-41B3CBC2594C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5" name="Google Shape;1919;p37">
              <a:extLst>
                <a:ext uri="{FF2B5EF4-FFF2-40B4-BE49-F238E27FC236}">
                  <a16:creationId xmlns:a16="http://schemas.microsoft.com/office/drawing/2014/main" id="{A1AFD33E-8CD0-0F0D-3332-6CCFA0CD9281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6" name="Google Shape;1920;p37">
              <a:extLst>
                <a:ext uri="{FF2B5EF4-FFF2-40B4-BE49-F238E27FC236}">
                  <a16:creationId xmlns:a16="http://schemas.microsoft.com/office/drawing/2014/main" id="{6E2E0156-494A-C250-5A5C-71D05366F134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" name="Google Shape;1921;p37">
              <a:extLst>
                <a:ext uri="{FF2B5EF4-FFF2-40B4-BE49-F238E27FC236}">
                  <a16:creationId xmlns:a16="http://schemas.microsoft.com/office/drawing/2014/main" id="{A8D5D5F5-2F3A-DCC3-CD6C-A2172AAF0AC2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8" name="Google Shape;1922;p37">
              <a:extLst>
                <a:ext uri="{FF2B5EF4-FFF2-40B4-BE49-F238E27FC236}">
                  <a16:creationId xmlns:a16="http://schemas.microsoft.com/office/drawing/2014/main" id="{3938C3C0-6871-AE60-E561-501D2C2E9B0E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9" name="Google Shape;1923;p37">
              <a:extLst>
                <a:ext uri="{FF2B5EF4-FFF2-40B4-BE49-F238E27FC236}">
                  <a16:creationId xmlns:a16="http://schemas.microsoft.com/office/drawing/2014/main" id="{98346F41-CF1C-67E3-800B-16429D117229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" name="Google Shape;1924;p37">
              <a:extLst>
                <a:ext uri="{FF2B5EF4-FFF2-40B4-BE49-F238E27FC236}">
                  <a16:creationId xmlns:a16="http://schemas.microsoft.com/office/drawing/2014/main" id="{10F91713-D4BD-29BF-CCFC-176FC0CEC8F0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1" name="Google Shape;1925;p37">
              <a:extLst>
                <a:ext uri="{FF2B5EF4-FFF2-40B4-BE49-F238E27FC236}">
                  <a16:creationId xmlns:a16="http://schemas.microsoft.com/office/drawing/2014/main" id="{E6A20B88-FF81-D520-1439-2A6F84743799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2" name="Google Shape;1926;p37">
              <a:extLst>
                <a:ext uri="{FF2B5EF4-FFF2-40B4-BE49-F238E27FC236}">
                  <a16:creationId xmlns:a16="http://schemas.microsoft.com/office/drawing/2014/main" id="{D4A91CF8-53B4-0468-AA81-7AA333CD19E3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3" name="Google Shape;1927;p37">
              <a:extLst>
                <a:ext uri="{FF2B5EF4-FFF2-40B4-BE49-F238E27FC236}">
                  <a16:creationId xmlns:a16="http://schemas.microsoft.com/office/drawing/2014/main" id="{97792B06-67E5-2029-A212-E8AEB2CE8458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4" name="Google Shape;1928;p37">
              <a:extLst>
                <a:ext uri="{FF2B5EF4-FFF2-40B4-BE49-F238E27FC236}">
                  <a16:creationId xmlns:a16="http://schemas.microsoft.com/office/drawing/2014/main" id="{60AF3BAC-05EC-A8AC-27A1-C535F8FE612D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5" name="Google Shape;1929;p37">
              <a:extLst>
                <a:ext uri="{FF2B5EF4-FFF2-40B4-BE49-F238E27FC236}">
                  <a16:creationId xmlns:a16="http://schemas.microsoft.com/office/drawing/2014/main" id="{89641ACF-A29F-9822-F382-213CD9ECE6BB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6" name="Google Shape;1930;p37">
              <a:extLst>
                <a:ext uri="{FF2B5EF4-FFF2-40B4-BE49-F238E27FC236}">
                  <a16:creationId xmlns:a16="http://schemas.microsoft.com/office/drawing/2014/main" id="{053380EE-91B2-5D26-A63A-6FC6BF7AE255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7" name="Google Shape;1931;p37">
              <a:extLst>
                <a:ext uri="{FF2B5EF4-FFF2-40B4-BE49-F238E27FC236}">
                  <a16:creationId xmlns:a16="http://schemas.microsoft.com/office/drawing/2014/main" id="{AAC28F2B-5188-3F8A-C70B-5DAD1ECA8750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8" name="Google Shape;1932;p37">
              <a:extLst>
                <a:ext uri="{FF2B5EF4-FFF2-40B4-BE49-F238E27FC236}">
                  <a16:creationId xmlns:a16="http://schemas.microsoft.com/office/drawing/2014/main" id="{FCB4CFA7-AD4D-57CD-EB70-399C872B3664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9" name="Google Shape;1933;p37">
              <a:extLst>
                <a:ext uri="{FF2B5EF4-FFF2-40B4-BE49-F238E27FC236}">
                  <a16:creationId xmlns:a16="http://schemas.microsoft.com/office/drawing/2014/main" id="{85993898-DFCA-D80F-D97B-197CF1220357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0" name="Google Shape;1934;p37">
              <a:extLst>
                <a:ext uri="{FF2B5EF4-FFF2-40B4-BE49-F238E27FC236}">
                  <a16:creationId xmlns:a16="http://schemas.microsoft.com/office/drawing/2014/main" id="{494CB85B-7DDB-CADB-9F42-402CFBF400BD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1" name="Google Shape;1935;p37">
              <a:extLst>
                <a:ext uri="{FF2B5EF4-FFF2-40B4-BE49-F238E27FC236}">
                  <a16:creationId xmlns:a16="http://schemas.microsoft.com/office/drawing/2014/main" id="{C99F9912-6D49-1633-D6DE-CC4C2762BF8B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2" name="Google Shape;1936;p37">
              <a:extLst>
                <a:ext uri="{FF2B5EF4-FFF2-40B4-BE49-F238E27FC236}">
                  <a16:creationId xmlns:a16="http://schemas.microsoft.com/office/drawing/2014/main" id="{98BC24DB-2B5F-F296-3336-892B3C5E255A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3" name="Google Shape;1937;p37">
              <a:extLst>
                <a:ext uri="{FF2B5EF4-FFF2-40B4-BE49-F238E27FC236}">
                  <a16:creationId xmlns:a16="http://schemas.microsoft.com/office/drawing/2014/main" id="{433FCB41-BD37-5194-9FD9-E9165B0015A1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4" name="Google Shape;1938;p37">
              <a:extLst>
                <a:ext uri="{FF2B5EF4-FFF2-40B4-BE49-F238E27FC236}">
                  <a16:creationId xmlns:a16="http://schemas.microsoft.com/office/drawing/2014/main" id="{3660A914-7AC4-4EB0-3D9D-6285327A1290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5" name="Google Shape;1939;p37">
              <a:extLst>
                <a:ext uri="{FF2B5EF4-FFF2-40B4-BE49-F238E27FC236}">
                  <a16:creationId xmlns:a16="http://schemas.microsoft.com/office/drawing/2014/main" id="{49219FFB-28C7-5DE8-22CE-0520936C292A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6" name="Google Shape;1940;p37">
              <a:extLst>
                <a:ext uri="{FF2B5EF4-FFF2-40B4-BE49-F238E27FC236}">
                  <a16:creationId xmlns:a16="http://schemas.microsoft.com/office/drawing/2014/main" id="{2264B13C-66D0-5036-47DC-C608D55EE278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7" name="Google Shape;1941;p37">
              <a:extLst>
                <a:ext uri="{FF2B5EF4-FFF2-40B4-BE49-F238E27FC236}">
                  <a16:creationId xmlns:a16="http://schemas.microsoft.com/office/drawing/2014/main" id="{F3E3DAA7-78D2-92E1-74B0-7A16BA2B4E7A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8" name="Google Shape;1942;p37">
              <a:extLst>
                <a:ext uri="{FF2B5EF4-FFF2-40B4-BE49-F238E27FC236}">
                  <a16:creationId xmlns:a16="http://schemas.microsoft.com/office/drawing/2014/main" id="{4152028D-5EAA-4121-CF8C-2C42134499B4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" name="Google Shape;1943;p37">
              <a:extLst>
                <a:ext uri="{FF2B5EF4-FFF2-40B4-BE49-F238E27FC236}">
                  <a16:creationId xmlns:a16="http://schemas.microsoft.com/office/drawing/2014/main" id="{B9D803B5-2361-3862-1FE9-1E0DA23B20B5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0" name="Google Shape;1944;p37">
              <a:extLst>
                <a:ext uri="{FF2B5EF4-FFF2-40B4-BE49-F238E27FC236}">
                  <a16:creationId xmlns:a16="http://schemas.microsoft.com/office/drawing/2014/main" id="{8E4C5C60-304A-001E-B3E7-B68B35364278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1" name="Google Shape;1945;p37">
              <a:extLst>
                <a:ext uri="{FF2B5EF4-FFF2-40B4-BE49-F238E27FC236}">
                  <a16:creationId xmlns:a16="http://schemas.microsoft.com/office/drawing/2014/main" id="{58E0F4DB-7096-AA19-BB1C-A4AA3C6D1D48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2" name="Google Shape;1946;p37">
              <a:extLst>
                <a:ext uri="{FF2B5EF4-FFF2-40B4-BE49-F238E27FC236}">
                  <a16:creationId xmlns:a16="http://schemas.microsoft.com/office/drawing/2014/main" id="{3C575B07-00B4-B808-F550-24A17CAEB3E2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3" name="Google Shape;1947;p37">
              <a:extLst>
                <a:ext uri="{FF2B5EF4-FFF2-40B4-BE49-F238E27FC236}">
                  <a16:creationId xmlns:a16="http://schemas.microsoft.com/office/drawing/2014/main" id="{3B40106F-A606-86BC-6BD5-C74B9D3EDD87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4" name="Google Shape;1948;p37">
              <a:extLst>
                <a:ext uri="{FF2B5EF4-FFF2-40B4-BE49-F238E27FC236}">
                  <a16:creationId xmlns:a16="http://schemas.microsoft.com/office/drawing/2014/main" id="{71327AC1-C4CF-DACE-8E7B-ED01E2F20B60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5" name="Google Shape;1949;p37">
              <a:extLst>
                <a:ext uri="{FF2B5EF4-FFF2-40B4-BE49-F238E27FC236}">
                  <a16:creationId xmlns:a16="http://schemas.microsoft.com/office/drawing/2014/main" id="{83EC0574-0A7D-49DC-EDC1-00F41C88CBFB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6" name="Google Shape;1950;p37">
              <a:extLst>
                <a:ext uri="{FF2B5EF4-FFF2-40B4-BE49-F238E27FC236}">
                  <a16:creationId xmlns:a16="http://schemas.microsoft.com/office/drawing/2014/main" id="{93513C8E-6F2A-01AC-7C6C-EC102AA2C46A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7" name="Google Shape;1951;p37">
              <a:extLst>
                <a:ext uri="{FF2B5EF4-FFF2-40B4-BE49-F238E27FC236}">
                  <a16:creationId xmlns:a16="http://schemas.microsoft.com/office/drawing/2014/main" id="{971D31A0-95C5-FA24-4B23-688D468E19D6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8" name="Google Shape;1952;p37">
              <a:extLst>
                <a:ext uri="{FF2B5EF4-FFF2-40B4-BE49-F238E27FC236}">
                  <a16:creationId xmlns:a16="http://schemas.microsoft.com/office/drawing/2014/main" id="{C601545A-711F-1DC9-8BEC-EF987BA4231A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9" name="Google Shape;1953;p37">
              <a:extLst>
                <a:ext uri="{FF2B5EF4-FFF2-40B4-BE49-F238E27FC236}">
                  <a16:creationId xmlns:a16="http://schemas.microsoft.com/office/drawing/2014/main" id="{8AE12794-0588-ACCB-4BF8-9218C1A9489E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0" name="Google Shape;1954;p37">
              <a:extLst>
                <a:ext uri="{FF2B5EF4-FFF2-40B4-BE49-F238E27FC236}">
                  <a16:creationId xmlns:a16="http://schemas.microsoft.com/office/drawing/2014/main" id="{1D9CBC41-859D-BADE-17B8-F0159F4DCA72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1" name="Google Shape;1955;p37">
              <a:extLst>
                <a:ext uri="{FF2B5EF4-FFF2-40B4-BE49-F238E27FC236}">
                  <a16:creationId xmlns:a16="http://schemas.microsoft.com/office/drawing/2014/main" id="{4398EBA8-99EE-A062-280C-299A96EC8D6D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2" name="Google Shape;1956;p37">
              <a:extLst>
                <a:ext uri="{FF2B5EF4-FFF2-40B4-BE49-F238E27FC236}">
                  <a16:creationId xmlns:a16="http://schemas.microsoft.com/office/drawing/2014/main" id="{A3B39985-0531-95CB-3A39-4B338827CB56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3" name="Google Shape;1957;p37">
              <a:extLst>
                <a:ext uri="{FF2B5EF4-FFF2-40B4-BE49-F238E27FC236}">
                  <a16:creationId xmlns:a16="http://schemas.microsoft.com/office/drawing/2014/main" id="{4E4610AE-C309-6BD0-33C5-A1D352A6EBD5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6" name="Google Shape;1958;p37">
              <a:extLst>
                <a:ext uri="{FF2B5EF4-FFF2-40B4-BE49-F238E27FC236}">
                  <a16:creationId xmlns:a16="http://schemas.microsoft.com/office/drawing/2014/main" id="{98F7FDE0-D0E8-14F0-C4FA-F976FE970745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7" name="Google Shape;1959;p37">
              <a:extLst>
                <a:ext uri="{FF2B5EF4-FFF2-40B4-BE49-F238E27FC236}">
                  <a16:creationId xmlns:a16="http://schemas.microsoft.com/office/drawing/2014/main" id="{0EA9193F-7B30-9987-5926-B3349ED26A73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8" name="Google Shape;1960;p37">
              <a:extLst>
                <a:ext uri="{FF2B5EF4-FFF2-40B4-BE49-F238E27FC236}">
                  <a16:creationId xmlns:a16="http://schemas.microsoft.com/office/drawing/2014/main" id="{9311DEC1-BE04-2209-16B8-2E0F4CFF73F9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59" name="Google Shape;1961;p37">
              <a:extLst>
                <a:ext uri="{FF2B5EF4-FFF2-40B4-BE49-F238E27FC236}">
                  <a16:creationId xmlns:a16="http://schemas.microsoft.com/office/drawing/2014/main" id="{1EA6E369-BCF0-64C2-49B8-A36FDCC209F6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0" name="Google Shape;1962;p37">
              <a:extLst>
                <a:ext uri="{FF2B5EF4-FFF2-40B4-BE49-F238E27FC236}">
                  <a16:creationId xmlns:a16="http://schemas.microsoft.com/office/drawing/2014/main" id="{C2774873-3C79-95EE-3BCD-6FF6F530F13B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1" name="Google Shape;1963;p37">
              <a:extLst>
                <a:ext uri="{FF2B5EF4-FFF2-40B4-BE49-F238E27FC236}">
                  <a16:creationId xmlns:a16="http://schemas.microsoft.com/office/drawing/2014/main" id="{84EC3C76-CEE5-8B1C-ABD2-31AF7D61703A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2" name="Google Shape;1964;p37">
              <a:extLst>
                <a:ext uri="{FF2B5EF4-FFF2-40B4-BE49-F238E27FC236}">
                  <a16:creationId xmlns:a16="http://schemas.microsoft.com/office/drawing/2014/main" id="{DD81E0E6-4C6C-1364-E8D1-513198DBB4A4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3" name="Google Shape;1965;p37">
              <a:extLst>
                <a:ext uri="{FF2B5EF4-FFF2-40B4-BE49-F238E27FC236}">
                  <a16:creationId xmlns:a16="http://schemas.microsoft.com/office/drawing/2014/main" id="{1209AE7E-7072-A1E7-7A10-A41ECA61EFDA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4" name="Google Shape;1966;p37">
              <a:extLst>
                <a:ext uri="{FF2B5EF4-FFF2-40B4-BE49-F238E27FC236}">
                  <a16:creationId xmlns:a16="http://schemas.microsoft.com/office/drawing/2014/main" id="{D862D176-2BE2-779A-18C9-ADA2F9258A3A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5" name="Google Shape;1967;p37">
              <a:extLst>
                <a:ext uri="{FF2B5EF4-FFF2-40B4-BE49-F238E27FC236}">
                  <a16:creationId xmlns:a16="http://schemas.microsoft.com/office/drawing/2014/main" id="{F08DA914-8E4F-8815-3144-7BA383A5842E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6" name="Google Shape;1968;p37">
              <a:extLst>
                <a:ext uri="{FF2B5EF4-FFF2-40B4-BE49-F238E27FC236}">
                  <a16:creationId xmlns:a16="http://schemas.microsoft.com/office/drawing/2014/main" id="{DE256B72-15D4-38D8-D372-FDB84FACFC74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7" name="Google Shape;1969;p37">
              <a:extLst>
                <a:ext uri="{FF2B5EF4-FFF2-40B4-BE49-F238E27FC236}">
                  <a16:creationId xmlns:a16="http://schemas.microsoft.com/office/drawing/2014/main" id="{8DA4EBF6-4E45-551A-37AD-C681AA2E8F00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8" name="Google Shape;1970;p37">
              <a:extLst>
                <a:ext uri="{FF2B5EF4-FFF2-40B4-BE49-F238E27FC236}">
                  <a16:creationId xmlns:a16="http://schemas.microsoft.com/office/drawing/2014/main" id="{1D07AE0D-1695-4D34-1781-12DE7ABCBE87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69" name="Google Shape;1971;p37">
              <a:extLst>
                <a:ext uri="{FF2B5EF4-FFF2-40B4-BE49-F238E27FC236}">
                  <a16:creationId xmlns:a16="http://schemas.microsoft.com/office/drawing/2014/main" id="{13E279AB-65EE-D233-7210-461617CC60D9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0" name="Google Shape;1972;p37">
              <a:extLst>
                <a:ext uri="{FF2B5EF4-FFF2-40B4-BE49-F238E27FC236}">
                  <a16:creationId xmlns:a16="http://schemas.microsoft.com/office/drawing/2014/main" id="{EB589663-DC20-FC0B-849E-8BF0E6F6E783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1" name="Google Shape;1973;p37">
              <a:extLst>
                <a:ext uri="{FF2B5EF4-FFF2-40B4-BE49-F238E27FC236}">
                  <a16:creationId xmlns:a16="http://schemas.microsoft.com/office/drawing/2014/main" id="{73025254-AA97-AC32-E2EB-CDD24F570BA1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2" name="Google Shape;1974;p37">
              <a:extLst>
                <a:ext uri="{FF2B5EF4-FFF2-40B4-BE49-F238E27FC236}">
                  <a16:creationId xmlns:a16="http://schemas.microsoft.com/office/drawing/2014/main" id="{BAEF6D60-97CA-E5AF-524C-0A6FC8C12231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3" name="Google Shape;1975;p37">
              <a:extLst>
                <a:ext uri="{FF2B5EF4-FFF2-40B4-BE49-F238E27FC236}">
                  <a16:creationId xmlns:a16="http://schemas.microsoft.com/office/drawing/2014/main" id="{96B85270-A327-D8E9-6E0A-61DDEF1B109E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4" name="Google Shape;1976;p37">
              <a:extLst>
                <a:ext uri="{FF2B5EF4-FFF2-40B4-BE49-F238E27FC236}">
                  <a16:creationId xmlns:a16="http://schemas.microsoft.com/office/drawing/2014/main" id="{3DB06160-2EFB-AD5D-CBC8-BE180566068F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5" name="Google Shape;1977;p37">
              <a:extLst>
                <a:ext uri="{FF2B5EF4-FFF2-40B4-BE49-F238E27FC236}">
                  <a16:creationId xmlns:a16="http://schemas.microsoft.com/office/drawing/2014/main" id="{8BB7DE1C-01E2-39B8-1A8E-4BB5607BAC30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6" name="Google Shape;1978;p37">
              <a:extLst>
                <a:ext uri="{FF2B5EF4-FFF2-40B4-BE49-F238E27FC236}">
                  <a16:creationId xmlns:a16="http://schemas.microsoft.com/office/drawing/2014/main" id="{94B41B30-0EDC-3EDD-9CDF-7C5491BF6CE0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7" name="Google Shape;1979;p37">
              <a:extLst>
                <a:ext uri="{FF2B5EF4-FFF2-40B4-BE49-F238E27FC236}">
                  <a16:creationId xmlns:a16="http://schemas.microsoft.com/office/drawing/2014/main" id="{6A6D4642-D40A-0196-C32B-520D1A3C68AB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8" name="Google Shape;1980;p37">
              <a:extLst>
                <a:ext uri="{FF2B5EF4-FFF2-40B4-BE49-F238E27FC236}">
                  <a16:creationId xmlns:a16="http://schemas.microsoft.com/office/drawing/2014/main" id="{15C47939-4D1C-41A7-1DA3-E03E16D29693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79" name="Google Shape;1981;p37">
              <a:extLst>
                <a:ext uri="{FF2B5EF4-FFF2-40B4-BE49-F238E27FC236}">
                  <a16:creationId xmlns:a16="http://schemas.microsoft.com/office/drawing/2014/main" id="{F6A3A751-DD4D-8156-5367-F4495BA2BDBC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0" name="Google Shape;1982;p37">
              <a:extLst>
                <a:ext uri="{FF2B5EF4-FFF2-40B4-BE49-F238E27FC236}">
                  <a16:creationId xmlns:a16="http://schemas.microsoft.com/office/drawing/2014/main" id="{7A2E39D5-AA8A-5583-3DE9-CDCD934B38BC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1" name="Google Shape;1983;p37">
              <a:extLst>
                <a:ext uri="{FF2B5EF4-FFF2-40B4-BE49-F238E27FC236}">
                  <a16:creationId xmlns:a16="http://schemas.microsoft.com/office/drawing/2014/main" id="{B979AFCF-C8B3-AF68-2485-2FAEE508157C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2" name="Google Shape;1984;p37">
              <a:extLst>
                <a:ext uri="{FF2B5EF4-FFF2-40B4-BE49-F238E27FC236}">
                  <a16:creationId xmlns:a16="http://schemas.microsoft.com/office/drawing/2014/main" id="{9D3FB25F-B964-EDB7-5897-F19287725338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3" name="Google Shape;1985;p37">
              <a:extLst>
                <a:ext uri="{FF2B5EF4-FFF2-40B4-BE49-F238E27FC236}">
                  <a16:creationId xmlns:a16="http://schemas.microsoft.com/office/drawing/2014/main" id="{BC476C6E-FF94-A140-BDD0-AB87B670A8BC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4" name="Google Shape;1986;p37">
              <a:extLst>
                <a:ext uri="{FF2B5EF4-FFF2-40B4-BE49-F238E27FC236}">
                  <a16:creationId xmlns:a16="http://schemas.microsoft.com/office/drawing/2014/main" id="{5DA99884-65BC-0ED7-9ACB-89E5E4E679B9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5" name="Google Shape;1987;p37">
              <a:extLst>
                <a:ext uri="{FF2B5EF4-FFF2-40B4-BE49-F238E27FC236}">
                  <a16:creationId xmlns:a16="http://schemas.microsoft.com/office/drawing/2014/main" id="{D8E28B25-83F8-3AF1-1260-E6AD0F554721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6" name="Google Shape;1988;p37">
              <a:extLst>
                <a:ext uri="{FF2B5EF4-FFF2-40B4-BE49-F238E27FC236}">
                  <a16:creationId xmlns:a16="http://schemas.microsoft.com/office/drawing/2014/main" id="{92C0E970-0221-829B-2207-462C1A8F3C97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7" name="Google Shape;1989;p37">
              <a:extLst>
                <a:ext uri="{FF2B5EF4-FFF2-40B4-BE49-F238E27FC236}">
                  <a16:creationId xmlns:a16="http://schemas.microsoft.com/office/drawing/2014/main" id="{6FEEA36D-4A74-3556-BD76-AEA82345E83C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8" name="Google Shape;1990;p37">
              <a:extLst>
                <a:ext uri="{FF2B5EF4-FFF2-40B4-BE49-F238E27FC236}">
                  <a16:creationId xmlns:a16="http://schemas.microsoft.com/office/drawing/2014/main" id="{2E4D15AD-27E0-3341-47BA-7BDEEA031023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89" name="Google Shape;1991;p37">
              <a:extLst>
                <a:ext uri="{FF2B5EF4-FFF2-40B4-BE49-F238E27FC236}">
                  <a16:creationId xmlns:a16="http://schemas.microsoft.com/office/drawing/2014/main" id="{06CB676A-AFC5-CA77-1464-2E59E8809CD2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2" name="Google Shape;1992;p37">
              <a:extLst>
                <a:ext uri="{FF2B5EF4-FFF2-40B4-BE49-F238E27FC236}">
                  <a16:creationId xmlns:a16="http://schemas.microsoft.com/office/drawing/2014/main" id="{7606AA26-E71D-29AE-3D21-7346A5E6B90D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3" name="Google Shape;1993;p37">
              <a:extLst>
                <a:ext uri="{FF2B5EF4-FFF2-40B4-BE49-F238E27FC236}">
                  <a16:creationId xmlns:a16="http://schemas.microsoft.com/office/drawing/2014/main" id="{5DF2E0BC-5D69-B55F-73DC-6E947935EC1B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4" name="Google Shape;1994;p37">
              <a:extLst>
                <a:ext uri="{FF2B5EF4-FFF2-40B4-BE49-F238E27FC236}">
                  <a16:creationId xmlns:a16="http://schemas.microsoft.com/office/drawing/2014/main" id="{CF9BA74D-5577-5F40-77D1-C32171DD6FE4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5" name="Google Shape;1995;p37">
              <a:extLst>
                <a:ext uri="{FF2B5EF4-FFF2-40B4-BE49-F238E27FC236}">
                  <a16:creationId xmlns:a16="http://schemas.microsoft.com/office/drawing/2014/main" id="{36397846-3E53-CAF0-D20E-E238A04DBF7A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6" name="Google Shape;1996;p37">
              <a:extLst>
                <a:ext uri="{FF2B5EF4-FFF2-40B4-BE49-F238E27FC236}">
                  <a16:creationId xmlns:a16="http://schemas.microsoft.com/office/drawing/2014/main" id="{8F845A4C-39A9-DE6B-7771-425EAB8E2DA7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7" name="Google Shape;1997;p37">
              <a:extLst>
                <a:ext uri="{FF2B5EF4-FFF2-40B4-BE49-F238E27FC236}">
                  <a16:creationId xmlns:a16="http://schemas.microsoft.com/office/drawing/2014/main" id="{9B35BE82-E926-41C3-02A6-70BC83BDEA0C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8" name="Google Shape;1998;p37">
              <a:extLst>
                <a:ext uri="{FF2B5EF4-FFF2-40B4-BE49-F238E27FC236}">
                  <a16:creationId xmlns:a16="http://schemas.microsoft.com/office/drawing/2014/main" id="{ECAB6A1A-8A22-5285-86AD-119A0F8BBC33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899" name="Google Shape;1999;p37">
              <a:extLst>
                <a:ext uri="{FF2B5EF4-FFF2-40B4-BE49-F238E27FC236}">
                  <a16:creationId xmlns:a16="http://schemas.microsoft.com/office/drawing/2014/main" id="{330F7EA2-6CEA-5646-5BAD-CEC5A80C6E2C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0" name="Google Shape;2000;p37">
              <a:extLst>
                <a:ext uri="{FF2B5EF4-FFF2-40B4-BE49-F238E27FC236}">
                  <a16:creationId xmlns:a16="http://schemas.microsoft.com/office/drawing/2014/main" id="{907E94EE-A907-EF8E-5AE1-D421941EAA00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1" name="Google Shape;2001;p37">
              <a:extLst>
                <a:ext uri="{FF2B5EF4-FFF2-40B4-BE49-F238E27FC236}">
                  <a16:creationId xmlns:a16="http://schemas.microsoft.com/office/drawing/2014/main" id="{4E4F0384-AF23-ECB7-3B01-1C3DC62DBE2E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2" name="Google Shape;2002;p37">
              <a:extLst>
                <a:ext uri="{FF2B5EF4-FFF2-40B4-BE49-F238E27FC236}">
                  <a16:creationId xmlns:a16="http://schemas.microsoft.com/office/drawing/2014/main" id="{A5AA856F-4A47-5820-9FCF-12F7E4C748E4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3" name="Google Shape;2003;p37">
              <a:extLst>
                <a:ext uri="{FF2B5EF4-FFF2-40B4-BE49-F238E27FC236}">
                  <a16:creationId xmlns:a16="http://schemas.microsoft.com/office/drawing/2014/main" id="{2A796FF4-64B7-F323-58D0-ACEB23C6AF7A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4" name="Google Shape;2004;p37">
              <a:extLst>
                <a:ext uri="{FF2B5EF4-FFF2-40B4-BE49-F238E27FC236}">
                  <a16:creationId xmlns:a16="http://schemas.microsoft.com/office/drawing/2014/main" id="{FB4F2052-C516-4154-DDD0-7947956113B7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5" name="Google Shape;2005;p37">
              <a:extLst>
                <a:ext uri="{FF2B5EF4-FFF2-40B4-BE49-F238E27FC236}">
                  <a16:creationId xmlns:a16="http://schemas.microsoft.com/office/drawing/2014/main" id="{5EA40552-CB2B-0504-D030-390F0D480BAF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6" name="Google Shape;2006;p37">
              <a:extLst>
                <a:ext uri="{FF2B5EF4-FFF2-40B4-BE49-F238E27FC236}">
                  <a16:creationId xmlns:a16="http://schemas.microsoft.com/office/drawing/2014/main" id="{B17B75C8-4213-EC26-1F64-F14162D55D72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7" name="Google Shape;2007;p37">
              <a:extLst>
                <a:ext uri="{FF2B5EF4-FFF2-40B4-BE49-F238E27FC236}">
                  <a16:creationId xmlns:a16="http://schemas.microsoft.com/office/drawing/2014/main" id="{4D1CF26D-B073-6550-8F5C-11C42A769865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8" name="Google Shape;2008;p37">
              <a:extLst>
                <a:ext uri="{FF2B5EF4-FFF2-40B4-BE49-F238E27FC236}">
                  <a16:creationId xmlns:a16="http://schemas.microsoft.com/office/drawing/2014/main" id="{CDFE231A-2C82-DF9A-AA7D-4050450AAE13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09" name="Google Shape;2009;p37">
              <a:extLst>
                <a:ext uri="{FF2B5EF4-FFF2-40B4-BE49-F238E27FC236}">
                  <a16:creationId xmlns:a16="http://schemas.microsoft.com/office/drawing/2014/main" id="{BCDA3AAF-254B-F6B3-F9CC-7A75A7BBDAE0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0" name="Google Shape;2010;p37">
              <a:extLst>
                <a:ext uri="{FF2B5EF4-FFF2-40B4-BE49-F238E27FC236}">
                  <a16:creationId xmlns:a16="http://schemas.microsoft.com/office/drawing/2014/main" id="{8FB11D38-5B62-3E3B-DA80-19A71EB5451C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1" name="Google Shape;2011;p37">
              <a:extLst>
                <a:ext uri="{FF2B5EF4-FFF2-40B4-BE49-F238E27FC236}">
                  <a16:creationId xmlns:a16="http://schemas.microsoft.com/office/drawing/2014/main" id="{60437DA3-38FA-B2BF-0B25-19F922C5673A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2" name="Google Shape;2012;p37">
              <a:extLst>
                <a:ext uri="{FF2B5EF4-FFF2-40B4-BE49-F238E27FC236}">
                  <a16:creationId xmlns:a16="http://schemas.microsoft.com/office/drawing/2014/main" id="{BC0720CD-35D9-C580-2857-29537CC0BED3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3" name="Google Shape;2013;p37">
              <a:extLst>
                <a:ext uri="{FF2B5EF4-FFF2-40B4-BE49-F238E27FC236}">
                  <a16:creationId xmlns:a16="http://schemas.microsoft.com/office/drawing/2014/main" id="{A1B7B10D-6726-94B7-F33B-A902ECEB1C11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4" name="Google Shape;2014;p37">
              <a:extLst>
                <a:ext uri="{FF2B5EF4-FFF2-40B4-BE49-F238E27FC236}">
                  <a16:creationId xmlns:a16="http://schemas.microsoft.com/office/drawing/2014/main" id="{F0747FF4-750E-8FE3-10F7-4B752F136BD3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5" name="Google Shape;2015;p37">
              <a:extLst>
                <a:ext uri="{FF2B5EF4-FFF2-40B4-BE49-F238E27FC236}">
                  <a16:creationId xmlns:a16="http://schemas.microsoft.com/office/drawing/2014/main" id="{31F1952E-A4F6-2719-410B-C1A6546493CC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6" name="Google Shape;2016;p37">
              <a:extLst>
                <a:ext uri="{FF2B5EF4-FFF2-40B4-BE49-F238E27FC236}">
                  <a16:creationId xmlns:a16="http://schemas.microsoft.com/office/drawing/2014/main" id="{94428937-BE32-F0EA-2185-682DF2D5BCE9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7" name="Google Shape;2017;p37">
              <a:extLst>
                <a:ext uri="{FF2B5EF4-FFF2-40B4-BE49-F238E27FC236}">
                  <a16:creationId xmlns:a16="http://schemas.microsoft.com/office/drawing/2014/main" id="{C3032B87-F486-C613-ABAF-3580A501B0A6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8" name="Google Shape;2018;p37">
              <a:extLst>
                <a:ext uri="{FF2B5EF4-FFF2-40B4-BE49-F238E27FC236}">
                  <a16:creationId xmlns:a16="http://schemas.microsoft.com/office/drawing/2014/main" id="{E6999607-DEC7-2E1E-8817-46CB3230B30D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19" name="Google Shape;2019;p37">
              <a:extLst>
                <a:ext uri="{FF2B5EF4-FFF2-40B4-BE49-F238E27FC236}">
                  <a16:creationId xmlns:a16="http://schemas.microsoft.com/office/drawing/2014/main" id="{A1F3D2C1-D363-4AB3-73B3-5AC432A3E93F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0" name="Google Shape;2020;p37">
              <a:extLst>
                <a:ext uri="{FF2B5EF4-FFF2-40B4-BE49-F238E27FC236}">
                  <a16:creationId xmlns:a16="http://schemas.microsoft.com/office/drawing/2014/main" id="{A12BD75B-9EF0-6956-CAF9-4129782B9496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1" name="Google Shape;2021;p37">
              <a:extLst>
                <a:ext uri="{FF2B5EF4-FFF2-40B4-BE49-F238E27FC236}">
                  <a16:creationId xmlns:a16="http://schemas.microsoft.com/office/drawing/2014/main" id="{DC9D7731-EC4E-7EF9-99B0-6A620C5A6736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2" name="Google Shape;2022;p37">
              <a:extLst>
                <a:ext uri="{FF2B5EF4-FFF2-40B4-BE49-F238E27FC236}">
                  <a16:creationId xmlns:a16="http://schemas.microsoft.com/office/drawing/2014/main" id="{F5E29EA2-5CE9-33A3-2F45-9AB1ABA03DE1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3" name="Google Shape;2023;p37">
              <a:extLst>
                <a:ext uri="{FF2B5EF4-FFF2-40B4-BE49-F238E27FC236}">
                  <a16:creationId xmlns:a16="http://schemas.microsoft.com/office/drawing/2014/main" id="{24C42EE3-2616-F516-2347-57D9FD85FE3F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4" name="Google Shape;2024;p37">
              <a:extLst>
                <a:ext uri="{FF2B5EF4-FFF2-40B4-BE49-F238E27FC236}">
                  <a16:creationId xmlns:a16="http://schemas.microsoft.com/office/drawing/2014/main" id="{D4E97D27-A885-9CB9-FA39-BEF1624914D8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5" name="Google Shape;2025;p37">
              <a:extLst>
                <a:ext uri="{FF2B5EF4-FFF2-40B4-BE49-F238E27FC236}">
                  <a16:creationId xmlns:a16="http://schemas.microsoft.com/office/drawing/2014/main" id="{A675D7BB-8ADE-4544-F5BF-0F2B1D5A30AD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6" name="Google Shape;2026;p37">
              <a:extLst>
                <a:ext uri="{FF2B5EF4-FFF2-40B4-BE49-F238E27FC236}">
                  <a16:creationId xmlns:a16="http://schemas.microsoft.com/office/drawing/2014/main" id="{140EE489-2FFD-8F61-B32C-CE2831A0A72A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7" name="Google Shape;2027;p37">
              <a:extLst>
                <a:ext uri="{FF2B5EF4-FFF2-40B4-BE49-F238E27FC236}">
                  <a16:creationId xmlns:a16="http://schemas.microsoft.com/office/drawing/2014/main" id="{A6D1D0D3-ECDA-9762-51B2-60F3BAEB17AB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8" name="Google Shape;2028;p37">
              <a:extLst>
                <a:ext uri="{FF2B5EF4-FFF2-40B4-BE49-F238E27FC236}">
                  <a16:creationId xmlns:a16="http://schemas.microsoft.com/office/drawing/2014/main" id="{36D1BE46-485A-D6BB-5ABD-53FBEE6F797F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29" name="Google Shape;2029;p37">
              <a:extLst>
                <a:ext uri="{FF2B5EF4-FFF2-40B4-BE49-F238E27FC236}">
                  <a16:creationId xmlns:a16="http://schemas.microsoft.com/office/drawing/2014/main" id="{3276A85C-2BE5-7FAB-4F4F-A1622740B0DB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0" name="Google Shape;2030;p37">
              <a:extLst>
                <a:ext uri="{FF2B5EF4-FFF2-40B4-BE49-F238E27FC236}">
                  <a16:creationId xmlns:a16="http://schemas.microsoft.com/office/drawing/2014/main" id="{8BAC9F1D-AF06-6DCC-6693-1EE121892D15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1" name="Google Shape;2031;p37">
              <a:extLst>
                <a:ext uri="{FF2B5EF4-FFF2-40B4-BE49-F238E27FC236}">
                  <a16:creationId xmlns:a16="http://schemas.microsoft.com/office/drawing/2014/main" id="{26A58E30-E5CF-42F3-0D0A-89457C4444ED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2" name="Google Shape;2032;p37">
              <a:extLst>
                <a:ext uri="{FF2B5EF4-FFF2-40B4-BE49-F238E27FC236}">
                  <a16:creationId xmlns:a16="http://schemas.microsoft.com/office/drawing/2014/main" id="{31F1DFD2-D3DE-9709-0272-D62D618E6894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3" name="Google Shape;2033;p37">
              <a:extLst>
                <a:ext uri="{FF2B5EF4-FFF2-40B4-BE49-F238E27FC236}">
                  <a16:creationId xmlns:a16="http://schemas.microsoft.com/office/drawing/2014/main" id="{03E6A8B3-3E4F-128B-25A3-EA7E122A407D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4" name="Google Shape;2034;p37">
              <a:extLst>
                <a:ext uri="{FF2B5EF4-FFF2-40B4-BE49-F238E27FC236}">
                  <a16:creationId xmlns:a16="http://schemas.microsoft.com/office/drawing/2014/main" id="{1111B035-799B-CFAF-B663-392E00ACF6C0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5" name="Google Shape;2035;p37">
              <a:extLst>
                <a:ext uri="{FF2B5EF4-FFF2-40B4-BE49-F238E27FC236}">
                  <a16:creationId xmlns:a16="http://schemas.microsoft.com/office/drawing/2014/main" id="{C6E71128-3512-CB5D-980A-340827D0A6AB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6" name="Google Shape;2036;p37">
              <a:extLst>
                <a:ext uri="{FF2B5EF4-FFF2-40B4-BE49-F238E27FC236}">
                  <a16:creationId xmlns:a16="http://schemas.microsoft.com/office/drawing/2014/main" id="{8033292C-E4A5-518C-9310-6B6F125962B2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7" name="Google Shape;2037;p37">
              <a:extLst>
                <a:ext uri="{FF2B5EF4-FFF2-40B4-BE49-F238E27FC236}">
                  <a16:creationId xmlns:a16="http://schemas.microsoft.com/office/drawing/2014/main" id="{BD79E014-BBB0-E680-BAF3-975BF283981E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8" name="Google Shape;2038;p37">
              <a:extLst>
                <a:ext uri="{FF2B5EF4-FFF2-40B4-BE49-F238E27FC236}">
                  <a16:creationId xmlns:a16="http://schemas.microsoft.com/office/drawing/2014/main" id="{B015CE10-354B-9E12-992C-C42F00CC71F9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39" name="Google Shape;2039;p37">
              <a:extLst>
                <a:ext uri="{FF2B5EF4-FFF2-40B4-BE49-F238E27FC236}">
                  <a16:creationId xmlns:a16="http://schemas.microsoft.com/office/drawing/2014/main" id="{72D55E69-889E-C44D-3E14-9C65CDDCC174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0" name="Google Shape;2040;p37">
              <a:extLst>
                <a:ext uri="{FF2B5EF4-FFF2-40B4-BE49-F238E27FC236}">
                  <a16:creationId xmlns:a16="http://schemas.microsoft.com/office/drawing/2014/main" id="{BEDF042D-5E9C-85BC-AE5C-E288FF2ADE5E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1" name="Google Shape;2041;p37">
              <a:extLst>
                <a:ext uri="{FF2B5EF4-FFF2-40B4-BE49-F238E27FC236}">
                  <a16:creationId xmlns:a16="http://schemas.microsoft.com/office/drawing/2014/main" id="{E4C220FD-03D2-C446-AE81-D0CC201C69D3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2" name="Google Shape;2042;p37">
              <a:extLst>
                <a:ext uri="{FF2B5EF4-FFF2-40B4-BE49-F238E27FC236}">
                  <a16:creationId xmlns:a16="http://schemas.microsoft.com/office/drawing/2014/main" id="{6C40EA49-09D7-ACE9-CE27-22AD6705D299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3" name="Google Shape;2043;p37">
              <a:extLst>
                <a:ext uri="{FF2B5EF4-FFF2-40B4-BE49-F238E27FC236}">
                  <a16:creationId xmlns:a16="http://schemas.microsoft.com/office/drawing/2014/main" id="{BC814445-F905-5ED1-6FD1-32F695F2615B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4" name="Google Shape;2044;p37">
              <a:extLst>
                <a:ext uri="{FF2B5EF4-FFF2-40B4-BE49-F238E27FC236}">
                  <a16:creationId xmlns:a16="http://schemas.microsoft.com/office/drawing/2014/main" id="{57BE4AAF-63F2-139C-F3C9-54A0C373199A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5" name="Google Shape;2045;p37">
              <a:extLst>
                <a:ext uri="{FF2B5EF4-FFF2-40B4-BE49-F238E27FC236}">
                  <a16:creationId xmlns:a16="http://schemas.microsoft.com/office/drawing/2014/main" id="{0D582C69-C720-27F9-F471-475050447574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6" name="Google Shape;2046;p37">
              <a:extLst>
                <a:ext uri="{FF2B5EF4-FFF2-40B4-BE49-F238E27FC236}">
                  <a16:creationId xmlns:a16="http://schemas.microsoft.com/office/drawing/2014/main" id="{0EC01942-48BD-07C9-D38E-9AE38E57970E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7" name="Google Shape;2047;p37">
              <a:extLst>
                <a:ext uri="{FF2B5EF4-FFF2-40B4-BE49-F238E27FC236}">
                  <a16:creationId xmlns:a16="http://schemas.microsoft.com/office/drawing/2014/main" id="{13EA7D5B-0A3E-D4DF-D96F-7FF09F3CA730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8" name="Google Shape;2048;p37">
              <a:extLst>
                <a:ext uri="{FF2B5EF4-FFF2-40B4-BE49-F238E27FC236}">
                  <a16:creationId xmlns:a16="http://schemas.microsoft.com/office/drawing/2014/main" id="{5833A96A-0C8D-0C3E-FC71-1F70E396AE24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49" name="Google Shape;2049;p37">
              <a:extLst>
                <a:ext uri="{FF2B5EF4-FFF2-40B4-BE49-F238E27FC236}">
                  <a16:creationId xmlns:a16="http://schemas.microsoft.com/office/drawing/2014/main" id="{66F2CF12-DE45-9F28-16B2-AF6897B678D5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0" name="Google Shape;2050;p37">
              <a:extLst>
                <a:ext uri="{FF2B5EF4-FFF2-40B4-BE49-F238E27FC236}">
                  <a16:creationId xmlns:a16="http://schemas.microsoft.com/office/drawing/2014/main" id="{1BE93693-8F89-54B1-BC94-9351A2F573D9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1" name="Google Shape;2051;p37">
              <a:extLst>
                <a:ext uri="{FF2B5EF4-FFF2-40B4-BE49-F238E27FC236}">
                  <a16:creationId xmlns:a16="http://schemas.microsoft.com/office/drawing/2014/main" id="{31794084-ED7D-8409-C597-A20B67E702A1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2" name="Google Shape;2052;p37">
              <a:extLst>
                <a:ext uri="{FF2B5EF4-FFF2-40B4-BE49-F238E27FC236}">
                  <a16:creationId xmlns:a16="http://schemas.microsoft.com/office/drawing/2014/main" id="{87B1E0EC-55C0-81FF-0350-E5BE8B9A3811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3" name="Google Shape;2053;p37">
              <a:extLst>
                <a:ext uri="{FF2B5EF4-FFF2-40B4-BE49-F238E27FC236}">
                  <a16:creationId xmlns:a16="http://schemas.microsoft.com/office/drawing/2014/main" id="{E4A02A5F-21AB-862B-AC8B-E3FAB03930C1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4" name="Google Shape;2054;p37">
              <a:extLst>
                <a:ext uri="{FF2B5EF4-FFF2-40B4-BE49-F238E27FC236}">
                  <a16:creationId xmlns:a16="http://schemas.microsoft.com/office/drawing/2014/main" id="{9AD55F17-CEAB-9AB5-5FEA-2FC697D8E87E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5" name="Google Shape;2055;p37">
              <a:extLst>
                <a:ext uri="{FF2B5EF4-FFF2-40B4-BE49-F238E27FC236}">
                  <a16:creationId xmlns:a16="http://schemas.microsoft.com/office/drawing/2014/main" id="{33DE5C13-E358-2725-240E-DDEBACC8178D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6" name="Google Shape;2056;p37">
              <a:extLst>
                <a:ext uri="{FF2B5EF4-FFF2-40B4-BE49-F238E27FC236}">
                  <a16:creationId xmlns:a16="http://schemas.microsoft.com/office/drawing/2014/main" id="{D6378B5B-D6E8-493D-699B-0E68EC5F4ED5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7" name="Google Shape;2057;p37">
              <a:extLst>
                <a:ext uri="{FF2B5EF4-FFF2-40B4-BE49-F238E27FC236}">
                  <a16:creationId xmlns:a16="http://schemas.microsoft.com/office/drawing/2014/main" id="{6FA29A34-E495-03AC-1757-A73E1393C73A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8" name="Google Shape;2058;p37">
              <a:extLst>
                <a:ext uri="{FF2B5EF4-FFF2-40B4-BE49-F238E27FC236}">
                  <a16:creationId xmlns:a16="http://schemas.microsoft.com/office/drawing/2014/main" id="{1F2D111D-2A55-670C-94AE-010098F847A8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59" name="Google Shape;2059;p37">
              <a:extLst>
                <a:ext uri="{FF2B5EF4-FFF2-40B4-BE49-F238E27FC236}">
                  <a16:creationId xmlns:a16="http://schemas.microsoft.com/office/drawing/2014/main" id="{75CD8808-D312-57D8-A450-8373A25023F2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0" name="Google Shape;2060;p37">
              <a:extLst>
                <a:ext uri="{FF2B5EF4-FFF2-40B4-BE49-F238E27FC236}">
                  <a16:creationId xmlns:a16="http://schemas.microsoft.com/office/drawing/2014/main" id="{E1E384AE-992B-9BC0-0FAC-ECBBEED29BEE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1" name="Google Shape;2061;p37">
              <a:extLst>
                <a:ext uri="{FF2B5EF4-FFF2-40B4-BE49-F238E27FC236}">
                  <a16:creationId xmlns:a16="http://schemas.microsoft.com/office/drawing/2014/main" id="{69D10A06-2E68-4051-C462-7D10E2F799A3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2" name="Google Shape;2062;p37">
              <a:extLst>
                <a:ext uri="{FF2B5EF4-FFF2-40B4-BE49-F238E27FC236}">
                  <a16:creationId xmlns:a16="http://schemas.microsoft.com/office/drawing/2014/main" id="{494E6545-68B9-B4DB-A616-AAAC479C6AC5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3" name="Google Shape;2063;p37">
              <a:extLst>
                <a:ext uri="{FF2B5EF4-FFF2-40B4-BE49-F238E27FC236}">
                  <a16:creationId xmlns:a16="http://schemas.microsoft.com/office/drawing/2014/main" id="{0522F974-BF72-737B-F376-CF57D6305F72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4" name="Google Shape;2064;p37">
              <a:extLst>
                <a:ext uri="{FF2B5EF4-FFF2-40B4-BE49-F238E27FC236}">
                  <a16:creationId xmlns:a16="http://schemas.microsoft.com/office/drawing/2014/main" id="{D8980B3B-6270-AC4F-E8CF-C30294B1F197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5" name="Google Shape;2065;p37">
              <a:extLst>
                <a:ext uri="{FF2B5EF4-FFF2-40B4-BE49-F238E27FC236}">
                  <a16:creationId xmlns:a16="http://schemas.microsoft.com/office/drawing/2014/main" id="{9E4BA0D1-FE4C-8F92-3557-C7EB7F97D842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6" name="Google Shape;2066;p37">
              <a:extLst>
                <a:ext uri="{FF2B5EF4-FFF2-40B4-BE49-F238E27FC236}">
                  <a16:creationId xmlns:a16="http://schemas.microsoft.com/office/drawing/2014/main" id="{8BEF75F2-86E9-0BC7-0654-BBF74FB82CC7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7" name="Google Shape;2067;p37">
              <a:extLst>
                <a:ext uri="{FF2B5EF4-FFF2-40B4-BE49-F238E27FC236}">
                  <a16:creationId xmlns:a16="http://schemas.microsoft.com/office/drawing/2014/main" id="{DF3964BD-61F1-9605-39E7-1E8744FB71C5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8" name="Google Shape;2068;p37">
              <a:extLst>
                <a:ext uri="{FF2B5EF4-FFF2-40B4-BE49-F238E27FC236}">
                  <a16:creationId xmlns:a16="http://schemas.microsoft.com/office/drawing/2014/main" id="{1667683C-30B1-E60B-8C58-4F298D2BDFE4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69" name="Google Shape;2069;p37">
              <a:extLst>
                <a:ext uri="{FF2B5EF4-FFF2-40B4-BE49-F238E27FC236}">
                  <a16:creationId xmlns:a16="http://schemas.microsoft.com/office/drawing/2014/main" id="{7736C778-A470-8BC2-DE77-DE402751D094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0" name="Google Shape;2070;p37">
              <a:extLst>
                <a:ext uri="{FF2B5EF4-FFF2-40B4-BE49-F238E27FC236}">
                  <a16:creationId xmlns:a16="http://schemas.microsoft.com/office/drawing/2014/main" id="{CA39D2DA-7294-8962-0F20-E4CCC3FDC288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1" name="Google Shape;2071;p37">
              <a:extLst>
                <a:ext uri="{FF2B5EF4-FFF2-40B4-BE49-F238E27FC236}">
                  <a16:creationId xmlns:a16="http://schemas.microsoft.com/office/drawing/2014/main" id="{1A5758C4-2E5E-B865-1B5A-EC8DE8D18292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2" name="Google Shape;2072;p37">
              <a:extLst>
                <a:ext uri="{FF2B5EF4-FFF2-40B4-BE49-F238E27FC236}">
                  <a16:creationId xmlns:a16="http://schemas.microsoft.com/office/drawing/2014/main" id="{629407EE-7E6C-1D68-3EC7-5CB361B35D18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3" name="Google Shape;2073;p37">
              <a:extLst>
                <a:ext uri="{FF2B5EF4-FFF2-40B4-BE49-F238E27FC236}">
                  <a16:creationId xmlns:a16="http://schemas.microsoft.com/office/drawing/2014/main" id="{BE4158CB-1594-529E-4F28-E8E2CBA3CE7A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4" name="Google Shape;2074;p37">
              <a:extLst>
                <a:ext uri="{FF2B5EF4-FFF2-40B4-BE49-F238E27FC236}">
                  <a16:creationId xmlns:a16="http://schemas.microsoft.com/office/drawing/2014/main" id="{B55EBEB3-F5BB-2162-C333-FF8882D937D5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5" name="Google Shape;2075;p37">
              <a:extLst>
                <a:ext uri="{FF2B5EF4-FFF2-40B4-BE49-F238E27FC236}">
                  <a16:creationId xmlns:a16="http://schemas.microsoft.com/office/drawing/2014/main" id="{B21A9586-1095-AACE-6422-391FA624F04E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6" name="Google Shape;2076;p37">
              <a:extLst>
                <a:ext uri="{FF2B5EF4-FFF2-40B4-BE49-F238E27FC236}">
                  <a16:creationId xmlns:a16="http://schemas.microsoft.com/office/drawing/2014/main" id="{463E0A62-0488-E3C5-9108-6D4F411FDD69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7" name="Google Shape;2077;p37">
              <a:extLst>
                <a:ext uri="{FF2B5EF4-FFF2-40B4-BE49-F238E27FC236}">
                  <a16:creationId xmlns:a16="http://schemas.microsoft.com/office/drawing/2014/main" id="{13C24EE6-92DF-86F8-69B3-694CAF0A99BF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8" name="Google Shape;2078;p37">
              <a:extLst>
                <a:ext uri="{FF2B5EF4-FFF2-40B4-BE49-F238E27FC236}">
                  <a16:creationId xmlns:a16="http://schemas.microsoft.com/office/drawing/2014/main" id="{D032F002-A145-0095-AB83-C021D2653563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79" name="Google Shape;2079;p37">
              <a:extLst>
                <a:ext uri="{FF2B5EF4-FFF2-40B4-BE49-F238E27FC236}">
                  <a16:creationId xmlns:a16="http://schemas.microsoft.com/office/drawing/2014/main" id="{33D0D9D9-5F0F-27D0-C2E1-F0DBDBAABDA3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0" name="Google Shape;2080;p37">
              <a:extLst>
                <a:ext uri="{FF2B5EF4-FFF2-40B4-BE49-F238E27FC236}">
                  <a16:creationId xmlns:a16="http://schemas.microsoft.com/office/drawing/2014/main" id="{9B55596F-D393-8AB7-AAB4-07F9F04A15EB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1" name="Google Shape;2081;p37">
              <a:extLst>
                <a:ext uri="{FF2B5EF4-FFF2-40B4-BE49-F238E27FC236}">
                  <a16:creationId xmlns:a16="http://schemas.microsoft.com/office/drawing/2014/main" id="{56A31A15-0D70-C6E3-0400-258E319892D0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2" name="Google Shape;2082;p37">
              <a:extLst>
                <a:ext uri="{FF2B5EF4-FFF2-40B4-BE49-F238E27FC236}">
                  <a16:creationId xmlns:a16="http://schemas.microsoft.com/office/drawing/2014/main" id="{63F2FBC5-0D38-23D1-EB42-DDC5F0005C6F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3" name="Google Shape;2083;p37">
              <a:extLst>
                <a:ext uri="{FF2B5EF4-FFF2-40B4-BE49-F238E27FC236}">
                  <a16:creationId xmlns:a16="http://schemas.microsoft.com/office/drawing/2014/main" id="{4EFA40D0-8EFD-D12D-3F02-4375B9D14251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4" name="Google Shape;2084;p37">
              <a:extLst>
                <a:ext uri="{FF2B5EF4-FFF2-40B4-BE49-F238E27FC236}">
                  <a16:creationId xmlns:a16="http://schemas.microsoft.com/office/drawing/2014/main" id="{01390F27-DFAE-E571-CE62-8C98595DD28A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5" name="Google Shape;2085;p37">
              <a:extLst>
                <a:ext uri="{FF2B5EF4-FFF2-40B4-BE49-F238E27FC236}">
                  <a16:creationId xmlns:a16="http://schemas.microsoft.com/office/drawing/2014/main" id="{6D05D02B-AA09-5229-DFB0-92FE81789F35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6" name="Google Shape;2086;p37">
              <a:extLst>
                <a:ext uri="{FF2B5EF4-FFF2-40B4-BE49-F238E27FC236}">
                  <a16:creationId xmlns:a16="http://schemas.microsoft.com/office/drawing/2014/main" id="{FD798FD2-B477-9B56-640A-51B614940642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7" name="Google Shape;2087;p37">
              <a:extLst>
                <a:ext uri="{FF2B5EF4-FFF2-40B4-BE49-F238E27FC236}">
                  <a16:creationId xmlns:a16="http://schemas.microsoft.com/office/drawing/2014/main" id="{17E0C4CE-6116-5F15-8D2E-E6F31E96C582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8" name="Google Shape;2088;p37">
              <a:extLst>
                <a:ext uri="{FF2B5EF4-FFF2-40B4-BE49-F238E27FC236}">
                  <a16:creationId xmlns:a16="http://schemas.microsoft.com/office/drawing/2014/main" id="{EC0B76AC-A40A-15C5-FF23-B087F783DB88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89" name="Google Shape;2089;p37">
              <a:extLst>
                <a:ext uri="{FF2B5EF4-FFF2-40B4-BE49-F238E27FC236}">
                  <a16:creationId xmlns:a16="http://schemas.microsoft.com/office/drawing/2014/main" id="{A908983C-0BD2-74BF-125A-260A5EBA4A50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0" name="Google Shape;2090;p37">
              <a:extLst>
                <a:ext uri="{FF2B5EF4-FFF2-40B4-BE49-F238E27FC236}">
                  <a16:creationId xmlns:a16="http://schemas.microsoft.com/office/drawing/2014/main" id="{CC0D1CB2-7E76-168F-758D-768A5BADD390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1" name="Google Shape;2091;p37">
              <a:extLst>
                <a:ext uri="{FF2B5EF4-FFF2-40B4-BE49-F238E27FC236}">
                  <a16:creationId xmlns:a16="http://schemas.microsoft.com/office/drawing/2014/main" id="{DA53CC89-4B2E-E9D4-DB03-06C2B56C921D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2" name="Google Shape;2092;p37">
              <a:extLst>
                <a:ext uri="{FF2B5EF4-FFF2-40B4-BE49-F238E27FC236}">
                  <a16:creationId xmlns:a16="http://schemas.microsoft.com/office/drawing/2014/main" id="{C083B93E-D2C1-0FA2-B4FC-7695FB1F147D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3" name="Google Shape;2093;p37">
              <a:extLst>
                <a:ext uri="{FF2B5EF4-FFF2-40B4-BE49-F238E27FC236}">
                  <a16:creationId xmlns:a16="http://schemas.microsoft.com/office/drawing/2014/main" id="{89DFD969-35B9-2726-0869-066C4F69A2C2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4" name="Google Shape;2094;p37">
              <a:extLst>
                <a:ext uri="{FF2B5EF4-FFF2-40B4-BE49-F238E27FC236}">
                  <a16:creationId xmlns:a16="http://schemas.microsoft.com/office/drawing/2014/main" id="{807A4F1E-8A76-1FC1-0E88-9FAC467FA22A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5" name="Google Shape;2095;p37">
              <a:extLst>
                <a:ext uri="{FF2B5EF4-FFF2-40B4-BE49-F238E27FC236}">
                  <a16:creationId xmlns:a16="http://schemas.microsoft.com/office/drawing/2014/main" id="{4873A575-0655-22B1-1C6D-78032611BD6A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6" name="Google Shape;2096;p37">
              <a:extLst>
                <a:ext uri="{FF2B5EF4-FFF2-40B4-BE49-F238E27FC236}">
                  <a16:creationId xmlns:a16="http://schemas.microsoft.com/office/drawing/2014/main" id="{82F0C309-BD3B-3E5C-15C1-0B59E27ADB7E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7" name="Google Shape;2097;p37">
              <a:extLst>
                <a:ext uri="{FF2B5EF4-FFF2-40B4-BE49-F238E27FC236}">
                  <a16:creationId xmlns:a16="http://schemas.microsoft.com/office/drawing/2014/main" id="{19CFB2FB-8B33-FFA5-9540-BFFAE9B90C65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8" name="Google Shape;2098;p37">
              <a:extLst>
                <a:ext uri="{FF2B5EF4-FFF2-40B4-BE49-F238E27FC236}">
                  <a16:creationId xmlns:a16="http://schemas.microsoft.com/office/drawing/2014/main" id="{DF71B644-0659-7C96-0AAE-15D57E6235AA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999" name="Google Shape;2099;p37">
              <a:extLst>
                <a:ext uri="{FF2B5EF4-FFF2-40B4-BE49-F238E27FC236}">
                  <a16:creationId xmlns:a16="http://schemas.microsoft.com/office/drawing/2014/main" id="{B6099F9A-9306-58FD-9F60-F795B67A0750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0" name="Google Shape;2100;p37">
              <a:extLst>
                <a:ext uri="{FF2B5EF4-FFF2-40B4-BE49-F238E27FC236}">
                  <a16:creationId xmlns:a16="http://schemas.microsoft.com/office/drawing/2014/main" id="{08BB9602-4FD6-1AB6-B8E6-904C0358C1A2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1" name="Google Shape;2101;p37">
              <a:extLst>
                <a:ext uri="{FF2B5EF4-FFF2-40B4-BE49-F238E27FC236}">
                  <a16:creationId xmlns:a16="http://schemas.microsoft.com/office/drawing/2014/main" id="{253F1140-2878-7452-E498-03761E7611A8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2" name="Google Shape;2102;p37">
              <a:extLst>
                <a:ext uri="{FF2B5EF4-FFF2-40B4-BE49-F238E27FC236}">
                  <a16:creationId xmlns:a16="http://schemas.microsoft.com/office/drawing/2014/main" id="{F064CBC3-E3BD-89FD-9B10-1065202A6068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3" name="Google Shape;2103;p37">
              <a:extLst>
                <a:ext uri="{FF2B5EF4-FFF2-40B4-BE49-F238E27FC236}">
                  <a16:creationId xmlns:a16="http://schemas.microsoft.com/office/drawing/2014/main" id="{61F4BE6E-61A3-EBFF-4BAD-F0BD200022CA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4" name="Google Shape;2104;p37">
              <a:extLst>
                <a:ext uri="{FF2B5EF4-FFF2-40B4-BE49-F238E27FC236}">
                  <a16:creationId xmlns:a16="http://schemas.microsoft.com/office/drawing/2014/main" id="{0B8A705A-E9F3-B5F9-6881-71838A483299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005" name="Google Shape;2105;p37">
              <a:extLst>
                <a:ext uri="{FF2B5EF4-FFF2-40B4-BE49-F238E27FC236}">
                  <a16:creationId xmlns:a16="http://schemas.microsoft.com/office/drawing/2014/main" id="{2F2E84B8-ACD2-E264-C922-039252431A9B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2008" name="TextBox 2007">
            <a:extLst>
              <a:ext uri="{FF2B5EF4-FFF2-40B4-BE49-F238E27FC236}">
                <a16:creationId xmlns:a16="http://schemas.microsoft.com/office/drawing/2014/main" id="{87E3069C-0752-619B-3FE8-DC9B5BDFBD06}"/>
              </a:ext>
            </a:extLst>
          </p:cNvPr>
          <p:cNvSpPr txBox="1"/>
          <p:nvPr/>
        </p:nvSpPr>
        <p:spPr>
          <a:xfrm>
            <a:off x="2999576" y="52668"/>
            <a:ext cx="370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+mn-ea"/>
                <a:ea typeface="+mn-ea"/>
              </a:rPr>
              <a:t>목차</a:t>
            </a:r>
          </a:p>
        </p:txBody>
      </p:sp>
      <p:sp>
        <p:nvSpPr>
          <p:cNvPr id="2009" name="TextBox 2008">
            <a:extLst>
              <a:ext uri="{FF2B5EF4-FFF2-40B4-BE49-F238E27FC236}">
                <a16:creationId xmlns:a16="http://schemas.microsoft.com/office/drawing/2014/main" id="{542D8883-3666-EBAC-A32A-552C95C4E43C}"/>
              </a:ext>
            </a:extLst>
          </p:cNvPr>
          <p:cNvSpPr txBox="1"/>
          <p:nvPr/>
        </p:nvSpPr>
        <p:spPr>
          <a:xfrm>
            <a:off x="588171" y="829887"/>
            <a:ext cx="83022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>
                <a:latin typeface="+mn-ea"/>
                <a:ea typeface="+mn-ea"/>
              </a:rPr>
              <a:t>분석 결과 요약</a:t>
            </a:r>
            <a:endParaRPr lang="en-US" altLang="ko-KR" sz="1800">
              <a:latin typeface="+mn-ea"/>
              <a:ea typeface="+mn-ea"/>
            </a:endParaRPr>
          </a:p>
          <a:p>
            <a:pPr lvl="4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분석 개요 및 결과</a:t>
            </a:r>
            <a:endParaRPr lang="en-US" altLang="ko-KR">
              <a:latin typeface="+mn-ea"/>
              <a:ea typeface="+mn-ea"/>
            </a:endParaRPr>
          </a:p>
          <a:p>
            <a:pPr lvl="4"/>
            <a:endParaRPr lang="en-US" altLang="ko-KR">
              <a:latin typeface="+mn-ea"/>
              <a:ea typeface="+mn-ea"/>
            </a:endParaRPr>
          </a:p>
          <a:p>
            <a:pPr lvl="4"/>
            <a:r>
              <a:rPr lang="en-US" altLang="ko-KR" sz="1800">
                <a:latin typeface="+mn-ea"/>
                <a:ea typeface="+mn-ea"/>
              </a:rPr>
              <a:t>2. </a:t>
            </a:r>
            <a:r>
              <a:rPr lang="ko-KR" altLang="en-US" sz="1800">
                <a:latin typeface="+mn-ea"/>
                <a:ea typeface="+mn-ea"/>
              </a:rPr>
              <a:t>서론</a:t>
            </a:r>
            <a:endParaRPr lang="en-US" altLang="ko-KR" sz="1800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주제 선정 이유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데이터 수집 및 </a:t>
            </a:r>
            <a:r>
              <a:rPr lang="ko-KR" altLang="en-US" err="1">
                <a:latin typeface="+mn-ea"/>
                <a:ea typeface="+mn-ea"/>
              </a:rPr>
              <a:t>전처리</a:t>
            </a:r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 sz="1800">
                <a:latin typeface="+mn-ea"/>
                <a:ea typeface="+mn-ea"/>
              </a:rPr>
              <a:t>3. </a:t>
            </a:r>
            <a:r>
              <a:rPr lang="ko-KR" altLang="en-US" sz="1800">
                <a:latin typeface="+mn-ea"/>
                <a:ea typeface="+mn-ea"/>
              </a:rPr>
              <a:t>모델 구축 및 검증</a:t>
            </a:r>
            <a:endParaRPr lang="en-US" altLang="ko-KR" sz="1800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탐색적 데이터 분석 </a:t>
            </a:r>
            <a:r>
              <a:rPr lang="en-US" altLang="ko-KR">
                <a:latin typeface="+mn-ea"/>
                <a:ea typeface="+mn-ea"/>
              </a:rPr>
              <a:t>(EDA)</a:t>
            </a: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모델 구축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모델 평가</a:t>
            </a:r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 sz="1800">
                <a:latin typeface="+mn-ea"/>
                <a:ea typeface="+mn-ea"/>
              </a:rPr>
              <a:t>4. </a:t>
            </a:r>
            <a:r>
              <a:rPr lang="ko-KR" altLang="en-US" sz="1800">
                <a:latin typeface="+mn-ea"/>
                <a:ea typeface="+mn-ea"/>
              </a:rPr>
              <a:t>종합결론</a:t>
            </a:r>
            <a:endParaRPr lang="en-US" altLang="ko-KR" sz="1800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분석결과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시사점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팀원의견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en-US" altLang="ko-KR">
                <a:latin typeface="+mn-ea"/>
                <a:ea typeface="+mn-ea"/>
              </a:rPr>
              <a:t>	- </a:t>
            </a:r>
            <a:r>
              <a:rPr lang="ko-KR" altLang="en-US">
                <a:latin typeface="+mn-ea"/>
                <a:ea typeface="+mn-ea"/>
              </a:rPr>
              <a:t>개선점 및 한계</a:t>
            </a:r>
            <a:endParaRPr lang="en-US" altLang="ko-KR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3052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DCB0CA-0FCA-89D4-6188-8FD4368A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54355"/>
              </p:ext>
            </p:extLst>
          </p:nvPr>
        </p:nvGraphicFramePr>
        <p:xfrm>
          <a:off x="1659179" y="969731"/>
          <a:ext cx="5825641" cy="3191636"/>
        </p:xfrm>
        <a:graphic>
          <a:graphicData uri="http://schemas.openxmlformats.org/drawingml/2006/table">
            <a:tbl>
              <a:tblPr/>
              <a:tblGrid>
                <a:gridCol w="1085049">
                  <a:extLst>
                    <a:ext uri="{9D8B030D-6E8A-4147-A177-3AD203B41FA5}">
                      <a16:colId xmlns:a16="http://schemas.microsoft.com/office/drawing/2014/main" val="2121907462"/>
                    </a:ext>
                  </a:extLst>
                </a:gridCol>
                <a:gridCol w="1185148">
                  <a:extLst>
                    <a:ext uri="{9D8B030D-6E8A-4147-A177-3AD203B41FA5}">
                      <a16:colId xmlns:a16="http://schemas.microsoft.com/office/drawing/2014/main" val="3067216788"/>
                    </a:ext>
                  </a:extLst>
                </a:gridCol>
                <a:gridCol w="1185148">
                  <a:extLst>
                    <a:ext uri="{9D8B030D-6E8A-4147-A177-3AD203B41FA5}">
                      <a16:colId xmlns:a16="http://schemas.microsoft.com/office/drawing/2014/main" val="3169877769"/>
                    </a:ext>
                  </a:extLst>
                </a:gridCol>
                <a:gridCol w="1185148">
                  <a:extLst>
                    <a:ext uri="{9D8B030D-6E8A-4147-A177-3AD203B41FA5}">
                      <a16:colId xmlns:a16="http://schemas.microsoft.com/office/drawing/2014/main" val="1494441945"/>
                    </a:ext>
                  </a:extLst>
                </a:gridCol>
                <a:gridCol w="1185148">
                  <a:extLst>
                    <a:ext uri="{9D8B030D-6E8A-4147-A177-3AD203B41FA5}">
                      <a16:colId xmlns:a16="http://schemas.microsoft.com/office/drawing/2014/main" val="1889641966"/>
                    </a:ext>
                  </a:extLst>
                </a:gridCol>
              </a:tblGrid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Lasso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ElasticNet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Linear </a:t>
                      </a:r>
                      <a:r>
                        <a:rPr lang="en-US" altLang="ko-KR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SVR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Ridge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40025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매개변수 값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alpha=0.001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alpha=0.001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epsilon=0.001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alpha=10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4726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Train MAE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2.60 (2.62%)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2.56 (2.59%)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2.41 (2.41%)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2.48 (2.50%)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745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Train 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8.45 (8.52%)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8.30 (8.37%)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9.33 (9.32%)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7.80 (7.86%)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772555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 MAE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4.74 (2.99%)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4.70 (2.96%)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5.67 (3.52%)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6.39 (3.97%)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79067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 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15.04 (9.48%)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15.19 (9.56%)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24.71 (15.35%)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26.55 (16.48%)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045702"/>
                  </a:ext>
                </a:extLst>
              </a:tr>
              <a:tr h="455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R-Squared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855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D2A16-9008-59FD-455C-6A415EBA5BC3}"/>
              </a:ext>
            </a:extLst>
          </p:cNvPr>
          <p:cNvSpPr txBox="1"/>
          <p:nvPr/>
        </p:nvSpPr>
        <p:spPr>
          <a:xfrm>
            <a:off x="1598219" y="4113954"/>
            <a:ext cx="5334584" cy="221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indent="-449580" algn="just" fontAlgn="base">
              <a:lnSpc>
                <a:spcPct val="200000"/>
              </a:lnSpc>
            </a:pPr>
            <a:r>
              <a:rPr lang="en-US" altLang="ko-KR" sz="500">
                <a:latin typeface="+mn-ea"/>
                <a:ea typeface="+mn-ea"/>
              </a:rPr>
              <a:t>* </a:t>
            </a:r>
            <a:r>
              <a:rPr lang="ko-KR" altLang="en-US" sz="500">
                <a:latin typeface="+mn-ea"/>
                <a:ea typeface="+mn-ea"/>
              </a:rPr>
              <a:t>괄호</a:t>
            </a:r>
            <a:r>
              <a:rPr lang="en-US" altLang="ko-KR" sz="500">
                <a:latin typeface="+mn-ea"/>
                <a:ea typeface="+mn-ea"/>
              </a:rPr>
              <a:t>(%)</a:t>
            </a:r>
            <a:r>
              <a:rPr lang="ko-KR" altLang="en-US" sz="500">
                <a:latin typeface="+mn-ea"/>
                <a:ea typeface="+mn-ea"/>
              </a:rPr>
              <a:t>는 실제 값에서 해당 퍼센트이지의 차이가 난다는 것을 의미함</a:t>
            </a:r>
            <a:endParaRPr lang="ko-KR" altLang="en-US" sz="500" ker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F96D9-30AC-F419-87AE-A83F7C068E38}"/>
              </a:ext>
            </a:extLst>
          </p:cNvPr>
          <p:cNvSpPr txBox="1"/>
          <p:nvPr/>
        </p:nvSpPr>
        <p:spPr>
          <a:xfrm>
            <a:off x="152967" y="88054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모델평가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32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3DF1751-B62C-2993-6ADD-7FC706A40384}"/>
              </a:ext>
            </a:extLst>
          </p:cNvPr>
          <p:cNvGrpSpPr/>
          <p:nvPr/>
        </p:nvGrpSpPr>
        <p:grpSpPr>
          <a:xfrm>
            <a:off x="10513" y="305394"/>
            <a:ext cx="3147377" cy="2164789"/>
            <a:chOff x="1705690" y="406961"/>
            <a:chExt cx="3147377" cy="2164789"/>
          </a:xfrm>
        </p:grpSpPr>
        <p:pic>
          <p:nvPicPr>
            <p:cNvPr id="3" name="Picture 16">
              <a:extLst>
                <a:ext uri="{FF2B5EF4-FFF2-40B4-BE49-F238E27FC236}">
                  <a16:creationId xmlns:a16="http://schemas.microsoft.com/office/drawing/2014/main" id="{26E25A1C-47F8-C5A8-8B3B-ADE3BF07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2114" y="681799"/>
              <a:ext cx="3050953" cy="1889951"/>
            </a:xfrm>
            <a:prstGeom prst="rect">
              <a:avLst/>
            </a:prstGeom>
            <a:noFill/>
            <a:ln w="35941" cap="rnd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FBFC4F-0CE8-88D1-6C96-264A120FD82F}"/>
                </a:ext>
              </a:extLst>
            </p:cNvPr>
            <p:cNvSpPr txBox="1"/>
            <p:nvPr/>
          </p:nvSpPr>
          <p:spPr>
            <a:xfrm>
              <a:off x="1705690" y="406961"/>
              <a:ext cx="12607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ker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Linear </a:t>
              </a:r>
              <a:r>
                <a:rPr lang="en-US" altLang="ko-KR" sz="1000" kern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SVR</a:t>
              </a:r>
              <a:endParaRPr lang="en-US" altLang="ko-KR" sz="1000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51F3FA-433C-7FB3-61A9-1F0CA1B5A3DA}"/>
                </a:ext>
              </a:extLst>
            </p:cNvPr>
            <p:cNvSpPr/>
            <p:nvPr/>
          </p:nvSpPr>
          <p:spPr>
            <a:xfrm>
              <a:off x="2798618" y="1267206"/>
              <a:ext cx="561110" cy="153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51545F-9EAD-1FA6-27A3-221D3E4EFAB6}"/>
              </a:ext>
            </a:extLst>
          </p:cNvPr>
          <p:cNvGrpSpPr/>
          <p:nvPr/>
        </p:nvGrpSpPr>
        <p:grpSpPr>
          <a:xfrm>
            <a:off x="3207533" y="298977"/>
            <a:ext cx="3123692" cy="2171206"/>
            <a:chOff x="4780328" y="405172"/>
            <a:chExt cx="3123692" cy="2171206"/>
          </a:xfrm>
        </p:grpSpPr>
        <p:pic>
          <p:nvPicPr>
            <p:cNvPr id="7" name="Picture 18">
              <a:extLst>
                <a:ext uri="{FF2B5EF4-FFF2-40B4-BE49-F238E27FC236}">
                  <a16:creationId xmlns:a16="http://schemas.microsoft.com/office/drawing/2014/main" id="{D767F9D8-1C53-E01E-825A-A6BA85D4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3067" y="686427"/>
              <a:ext cx="3050953" cy="1889951"/>
            </a:xfrm>
            <a:prstGeom prst="rect">
              <a:avLst/>
            </a:prstGeom>
            <a:noFill/>
            <a:ln w="35941" cap="rnd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1543C4-3795-9C41-774C-4133E5B8C6F3}"/>
                </a:ext>
              </a:extLst>
            </p:cNvPr>
            <p:cNvSpPr txBox="1"/>
            <p:nvPr/>
          </p:nvSpPr>
          <p:spPr>
            <a:xfrm>
              <a:off x="4780328" y="405172"/>
              <a:ext cx="106924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/>
                <a:t>Ridge</a:t>
              </a:r>
              <a:endParaRPr lang="ko-KR" altLang="en-US" sz="10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2FA3A9-6F36-B1BE-8FB1-25DA7EF36F4B}"/>
                </a:ext>
              </a:extLst>
            </p:cNvPr>
            <p:cNvSpPr/>
            <p:nvPr/>
          </p:nvSpPr>
          <p:spPr>
            <a:xfrm>
              <a:off x="5849571" y="1267206"/>
              <a:ext cx="561110" cy="153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3469BD-2A79-F2DA-2E8E-9B77091FBC6A}"/>
              </a:ext>
            </a:extLst>
          </p:cNvPr>
          <p:cNvGrpSpPr/>
          <p:nvPr/>
        </p:nvGrpSpPr>
        <p:grpSpPr>
          <a:xfrm>
            <a:off x="3246486" y="2497522"/>
            <a:ext cx="3123691" cy="2143321"/>
            <a:chOff x="4780329" y="2801523"/>
            <a:chExt cx="3123691" cy="21433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AB0D94-D404-B88A-6C42-F5EFAB9AD4FF}"/>
                </a:ext>
              </a:extLst>
            </p:cNvPr>
            <p:cNvSpPr txBox="1"/>
            <p:nvPr/>
          </p:nvSpPr>
          <p:spPr>
            <a:xfrm>
              <a:off x="4780329" y="2801523"/>
              <a:ext cx="171449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/>
                <a:t>Lasso</a:t>
              </a:r>
              <a:endParaRPr lang="ko-KR" altLang="en-US" sz="1000"/>
            </a:p>
          </p:txBody>
        </p:sp>
        <p:pic>
          <p:nvPicPr>
            <p:cNvPr id="16" name="Picture 20">
              <a:extLst>
                <a:ext uri="{FF2B5EF4-FFF2-40B4-BE49-F238E27FC236}">
                  <a16:creationId xmlns:a16="http://schemas.microsoft.com/office/drawing/2014/main" id="{2F1376CE-8183-3C72-0223-3D92146C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3067" y="3054893"/>
              <a:ext cx="3050953" cy="1889951"/>
            </a:xfrm>
            <a:prstGeom prst="rect">
              <a:avLst/>
            </a:prstGeom>
            <a:noFill/>
            <a:ln w="35941" cap="rnd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C1B430-5D47-7BE2-B141-47E0485A766E}"/>
                </a:ext>
              </a:extLst>
            </p:cNvPr>
            <p:cNvSpPr/>
            <p:nvPr/>
          </p:nvSpPr>
          <p:spPr>
            <a:xfrm>
              <a:off x="5716733" y="3116935"/>
              <a:ext cx="2083376" cy="7229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C55B9B-883C-9C1C-82A9-0378B5EF8C08}"/>
              </a:ext>
            </a:extLst>
          </p:cNvPr>
          <p:cNvGrpSpPr/>
          <p:nvPr/>
        </p:nvGrpSpPr>
        <p:grpSpPr>
          <a:xfrm>
            <a:off x="31161" y="2497522"/>
            <a:ext cx="3147377" cy="2148495"/>
            <a:chOff x="1705689" y="2796349"/>
            <a:chExt cx="3147377" cy="2148495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5F3D0D31-4D75-28FE-7730-E311D991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2113" y="3054893"/>
              <a:ext cx="3050953" cy="1889951"/>
            </a:xfrm>
            <a:prstGeom prst="rect">
              <a:avLst/>
            </a:prstGeom>
            <a:noFill/>
            <a:ln w="35941" cap="rnd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6DE07F-1B7E-34AB-D7F0-B94BA8643578}"/>
                </a:ext>
              </a:extLst>
            </p:cNvPr>
            <p:cNvSpPr/>
            <p:nvPr/>
          </p:nvSpPr>
          <p:spPr>
            <a:xfrm>
              <a:off x="2682588" y="3120497"/>
              <a:ext cx="2083376" cy="7229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313F4D-36B7-A3E2-9465-E9A6E2FE8EE0}"/>
                </a:ext>
              </a:extLst>
            </p:cNvPr>
            <p:cNvSpPr txBox="1"/>
            <p:nvPr/>
          </p:nvSpPr>
          <p:spPr>
            <a:xfrm>
              <a:off x="1705689" y="2796349"/>
              <a:ext cx="171449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kern="0" err="1">
                  <a:solidFill>
                    <a:srgbClr val="000000"/>
                  </a:solidFill>
                  <a:latin typeface="+mn-ea"/>
                  <a:ea typeface="+mn-ea"/>
                </a:rPr>
                <a:t>ElasticNet</a:t>
              </a:r>
              <a:endParaRPr lang="ko-KR" altLang="en-US" sz="10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62C467-CF7D-9A13-3A8A-EA3135B196D8}"/>
              </a:ext>
            </a:extLst>
          </p:cNvPr>
          <p:cNvSpPr txBox="1"/>
          <p:nvPr/>
        </p:nvSpPr>
        <p:spPr>
          <a:xfrm>
            <a:off x="123539" y="-20621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모델평가</a:t>
            </a:r>
            <a:endParaRPr lang="en-US" altLang="ko-KR" sz="1800" b="1">
              <a:latin typeface="+mn-ea"/>
              <a:ea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F7889D-96AF-0781-9BB6-8EB68220F78B}"/>
              </a:ext>
            </a:extLst>
          </p:cNvPr>
          <p:cNvGrpSpPr/>
          <p:nvPr/>
        </p:nvGrpSpPr>
        <p:grpSpPr>
          <a:xfrm>
            <a:off x="6547801" y="3544599"/>
            <a:ext cx="2449592" cy="1123542"/>
            <a:chOff x="6822097" y="1154859"/>
            <a:chExt cx="2449592" cy="1477503"/>
          </a:xfrm>
        </p:grpSpPr>
        <p:grpSp>
          <p:nvGrpSpPr>
            <p:cNvPr id="41" name="Google Shape;2620;p47">
              <a:extLst>
                <a:ext uri="{FF2B5EF4-FFF2-40B4-BE49-F238E27FC236}">
                  <a16:creationId xmlns:a16="http://schemas.microsoft.com/office/drawing/2014/main" id="{EFDE388D-1BA0-5D0D-7736-74877C99DEA5}"/>
                </a:ext>
              </a:extLst>
            </p:cNvPr>
            <p:cNvGrpSpPr/>
            <p:nvPr/>
          </p:nvGrpSpPr>
          <p:grpSpPr>
            <a:xfrm>
              <a:off x="6822097" y="1154859"/>
              <a:ext cx="2449592" cy="1477503"/>
              <a:chOff x="2771600" y="526919"/>
              <a:chExt cx="3480300" cy="1145236"/>
            </a:xfrm>
          </p:grpSpPr>
          <p:sp>
            <p:nvSpPr>
              <p:cNvPr id="42" name="Google Shape;2621;p47">
                <a:extLst>
                  <a:ext uri="{FF2B5EF4-FFF2-40B4-BE49-F238E27FC236}">
                    <a16:creationId xmlns:a16="http://schemas.microsoft.com/office/drawing/2014/main" id="{9C553764-AE5D-76A9-F9B4-49F4AC57222E}"/>
                  </a:ext>
                </a:extLst>
              </p:cNvPr>
              <p:cNvSpPr/>
              <p:nvPr/>
            </p:nvSpPr>
            <p:spPr>
              <a:xfrm>
                <a:off x="2771600" y="526919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  <p:sp>
            <p:nvSpPr>
              <p:cNvPr id="43" name="Google Shape;2622;p47">
                <a:extLst>
                  <a:ext uri="{FF2B5EF4-FFF2-40B4-BE49-F238E27FC236}">
                    <a16:creationId xmlns:a16="http://schemas.microsoft.com/office/drawing/2014/main" id="{1B8915A8-79BB-26AF-DE63-B3B783D06182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054639-7DA4-11E2-B2B8-7C15DC371182}"/>
                </a:ext>
              </a:extLst>
            </p:cNvPr>
            <p:cNvSpPr txBox="1"/>
            <p:nvPr/>
          </p:nvSpPr>
          <p:spPr>
            <a:xfrm>
              <a:off x="6871740" y="1893899"/>
              <a:ext cx="23395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000" kern="0">
                  <a:solidFill>
                    <a:srgbClr val="000000"/>
                  </a:solidFill>
                  <a:latin typeface="+mn-ea"/>
                  <a:ea typeface="+mn-ea"/>
                </a:rPr>
                <a:t>석탄</a:t>
              </a:r>
              <a:r>
                <a:rPr lang="en-US" altLang="ko-KR" sz="1000" kern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>
                  <a:solidFill>
                    <a:srgbClr val="000000"/>
                  </a:solidFill>
                  <a:latin typeface="+mn-ea"/>
                  <a:ea typeface="+mn-ea"/>
                </a:rPr>
                <a:t>석유</a:t>
              </a:r>
              <a:r>
                <a:rPr lang="en-US" altLang="ko-KR" sz="1000" kern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>
                  <a:solidFill>
                    <a:srgbClr val="000000"/>
                  </a:solidFill>
                  <a:latin typeface="+mn-ea"/>
                  <a:ea typeface="+mn-ea"/>
                </a:rPr>
                <a:t>천연가스</a:t>
              </a:r>
              <a:r>
                <a:rPr lang="en-US" altLang="ko-KR" sz="1000" kern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>
                  <a:solidFill>
                    <a:srgbClr val="000000"/>
                  </a:solidFill>
                  <a:latin typeface="+mn-ea"/>
                  <a:ea typeface="+mn-ea"/>
                </a:rPr>
                <a:t>인구 등 예상에 부합하는 변수의 중요도가 도출</a:t>
              </a:r>
              <a:endParaRPr lang="en-US" altLang="ko-KR" sz="1000" kern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E2B8C-2A92-329B-1FB3-3C5E52C151D3}"/>
                </a:ext>
              </a:extLst>
            </p:cNvPr>
            <p:cNvSpPr txBox="1"/>
            <p:nvPr/>
          </p:nvSpPr>
          <p:spPr>
            <a:xfrm>
              <a:off x="7032082" y="1364492"/>
              <a:ext cx="2082815" cy="404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kern="0">
                  <a:solidFill>
                    <a:srgbClr val="000000"/>
                  </a:solidFill>
                  <a:latin typeface="+mn-ea"/>
                  <a:ea typeface="+mn-ea"/>
                </a:rPr>
                <a:t>Lasso, </a:t>
              </a:r>
              <a:r>
                <a:rPr lang="en-US" altLang="ko-KR" sz="1400" b="1" kern="0" err="1">
                  <a:solidFill>
                    <a:srgbClr val="000000"/>
                  </a:solidFill>
                  <a:latin typeface="+mn-ea"/>
                  <a:ea typeface="+mn-ea"/>
                </a:rPr>
                <a:t>ElasticNet</a:t>
              </a:r>
              <a:endParaRPr lang="en-US" altLang="ko-KR" sz="1400" b="1" kern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5E1581C-D42D-3677-0EA7-4957B6632FE3}"/>
              </a:ext>
            </a:extLst>
          </p:cNvPr>
          <p:cNvGrpSpPr/>
          <p:nvPr/>
        </p:nvGrpSpPr>
        <p:grpSpPr>
          <a:xfrm>
            <a:off x="6547872" y="545861"/>
            <a:ext cx="2449592" cy="1123542"/>
            <a:chOff x="6822097" y="1154860"/>
            <a:chExt cx="2449592" cy="1477503"/>
          </a:xfrm>
        </p:grpSpPr>
        <p:grpSp>
          <p:nvGrpSpPr>
            <p:cNvPr id="54" name="Google Shape;2620;p47">
              <a:extLst>
                <a:ext uri="{FF2B5EF4-FFF2-40B4-BE49-F238E27FC236}">
                  <a16:creationId xmlns:a16="http://schemas.microsoft.com/office/drawing/2014/main" id="{9562539D-833B-9557-58FB-898B03375DC2}"/>
                </a:ext>
              </a:extLst>
            </p:cNvPr>
            <p:cNvGrpSpPr/>
            <p:nvPr/>
          </p:nvGrpSpPr>
          <p:grpSpPr>
            <a:xfrm>
              <a:off x="6822097" y="1154860"/>
              <a:ext cx="2449592" cy="1477503"/>
              <a:chOff x="2771600" y="526920"/>
              <a:chExt cx="3480300" cy="1145236"/>
            </a:xfrm>
          </p:grpSpPr>
          <p:sp>
            <p:nvSpPr>
              <p:cNvPr id="57" name="Google Shape;2621;p47">
                <a:extLst>
                  <a:ext uri="{FF2B5EF4-FFF2-40B4-BE49-F238E27FC236}">
                    <a16:creationId xmlns:a16="http://schemas.microsoft.com/office/drawing/2014/main" id="{0D1D368F-73AB-007C-7F86-F29A9B6C2AA3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  <p:sp>
            <p:nvSpPr>
              <p:cNvPr id="58" name="Google Shape;2622;p47">
                <a:extLst>
                  <a:ext uri="{FF2B5EF4-FFF2-40B4-BE49-F238E27FC236}">
                    <a16:creationId xmlns:a16="http://schemas.microsoft.com/office/drawing/2014/main" id="{2B7C6156-3A8E-543C-E59C-9152136DE597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2E57E-E5F6-1599-F450-1333A98DB0E1}"/>
                </a:ext>
              </a:extLst>
            </p:cNvPr>
            <p:cNvSpPr txBox="1"/>
            <p:nvPr/>
          </p:nvSpPr>
          <p:spPr>
            <a:xfrm>
              <a:off x="6926745" y="1848172"/>
              <a:ext cx="2339581" cy="526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000">
                  <a:latin typeface="+mn-ea"/>
                  <a:ea typeface="+mn-ea"/>
                </a:rPr>
                <a:t>예상치 못 한 재생에너지가 포함</a:t>
              </a:r>
              <a:endParaRPr lang="en-US" altLang="ko-KR" sz="1000">
                <a:latin typeface="+mn-ea"/>
                <a:ea typeface="+mn-ea"/>
              </a:endParaRPr>
            </a:p>
            <a:p>
              <a:pPr algn="just"/>
              <a:r>
                <a:rPr lang="en-US" altLang="ko-KR" sz="1000" kern="0">
                  <a:solidFill>
                    <a:srgbClr val="000000"/>
                  </a:solidFill>
                  <a:latin typeface="+mn-ea"/>
                  <a:ea typeface="+mn-ea"/>
                </a:rPr>
                <a:t>Renewables and other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09BA96-23CE-EF69-7052-E163D6A40148}"/>
                </a:ext>
              </a:extLst>
            </p:cNvPr>
            <p:cNvSpPr txBox="1"/>
            <p:nvPr/>
          </p:nvSpPr>
          <p:spPr>
            <a:xfrm>
              <a:off x="7032082" y="1364492"/>
              <a:ext cx="2082815" cy="404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err="1">
                  <a:latin typeface="+mn-ea"/>
                  <a:ea typeface="+mn-ea"/>
                </a:rPr>
                <a:t>SVR</a:t>
              </a:r>
              <a:r>
                <a:rPr lang="en-US" altLang="ko-KR" b="1">
                  <a:latin typeface="+mn-ea"/>
                  <a:ea typeface="+mn-ea"/>
                </a:rPr>
                <a:t>,</a:t>
              </a:r>
              <a:r>
                <a:rPr lang="ko-KR" altLang="en-US" b="1">
                  <a:latin typeface="+mn-ea"/>
                  <a:ea typeface="+mn-ea"/>
                </a:rPr>
                <a:t> </a:t>
              </a:r>
              <a:r>
                <a:rPr lang="en-US" altLang="ko-KR" b="1">
                  <a:latin typeface="+mn-ea"/>
                  <a:ea typeface="+mn-ea"/>
                </a:rPr>
                <a:t>Ridge</a:t>
              </a:r>
              <a:endParaRPr lang="en-US" altLang="ko-KR" sz="1400" b="1" kern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33618C7-B235-DB3C-0411-2DF8BF878B7C}"/>
              </a:ext>
            </a:extLst>
          </p:cNvPr>
          <p:cNvGrpSpPr/>
          <p:nvPr/>
        </p:nvGrpSpPr>
        <p:grpSpPr>
          <a:xfrm>
            <a:off x="6547801" y="2074682"/>
            <a:ext cx="2449592" cy="1123542"/>
            <a:chOff x="6822097" y="1154860"/>
            <a:chExt cx="2449592" cy="1477503"/>
          </a:xfrm>
        </p:grpSpPr>
        <p:grpSp>
          <p:nvGrpSpPr>
            <p:cNvPr id="60" name="Google Shape;2620;p47">
              <a:extLst>
                <a:ext uri="{FF2B5EF4-FFF2-40B4-BE49-F238E27FC236}">
                  <a16:creationId xmlns:a16="http://schemas.microsoft.com/office/drawing/2014/main" id="{0E5BF2BF-1167-5F22-3F39-CCF3C628008F}"/>
                </a:ext>
              </a:extLst>
            </p:cNvPr>
            <p:cNvGrpSpPr/>
            <p:nvPr/>
          </p:nvGrpSpPr>
          <p:grpSpPr>
            <a:xfrm>
              <a:off x="6822097" y="1154860"/>
              <a:ext cx="2449592" cy="1477503"/>
              <a:chOff x="2771600" y="526920"/>
              <a:chExt cx="3480300" cy="1145236"/>
            </a:xfrm>
          </p:grpSpPr>
          <p:sp>
            <p:nvSpPr>
              <p:cNvPr id="63" name="Google Shape;2621;p47">
                <a:extLst>
                  <a:ext uri="{FF2B5EF4-FFF2-40B4-BE49-F238E27FC236}">
                    <a16:creationId xmlns:a16="http://schemas.microsoft.com/office/drawing/2014/main" id="{3E0CBC43-4F3B-D4DD-F6DA-22B0673C9863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  <p:sp>
            <p:nvSpPr>
              <p:cNvPr id="64" name="Google Shape;2622;p47">
                <a:extLst>
                  <a:ext uri="{FF2B5EF4-FFF2-40B4-BE49-F238E27FC236}">
                    <a16:creationId xmlns:a16="http://schemas.microsoft.com/office/drawing/2014/main" id="{43706BCD-CAF4-EA7A-3459-43FE7FECC721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+mn-ea"/>
                  <a:ea typeface="+mn-ea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FAC918-487A-FACC-BA4C-AE32BEE268AA}"/>
                </a:ext>
              </a:extLst>
            </p:cNvPr>
            <p:cNvSpPr txBox="1"/>
            <p:nvPr/>
          </p:nvSpPr>
          <p:spPr>
            <a:xfrm>
              <a:off x="6871740" y="1726750"/>
              <a:ext cx="2339581" cy="728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br>
                <a:rPr lang="en-US" altLang="ko-KR" sz="1000" b="0" i="0">
                  <a:solidFill>
                    <a:srgbClr val="000000"/>
                  </a:solidFill>
                  <a:effectLst/>
                  <a:latin typeface="+mj-ea"/>
                  <a:ea typeface="+mj-ea"/>
                  <a:cs typeface="Arial" panose="020B0604020202020204" pitchFamily="34" charset="0"/>
                </a:rPr>
              </a:br>
              <a:r>
                <a:rPr lang="en-US" altLang="ko-KR" sz="1000" b="0" i="0">
                  <a:solidFill>
                    <a:srgbClr val="000000"/>
                  </a:solidFill>
                  <a:effectLst/>
                  <a:latin typeface="+mj-ea"/>
                  <a:ea typeface="+mj-ea"/>
                  <a:cs typeface="Arial" panose="020B0604020202020204" pitchFamily="34" charset="0"/>
                </a:rPr>
                <a:t>other</a:t>
              </a:r>
              <a:r>
                <a:rPr lang="ko-KR" altLang="en-US" sz="1000" b="0" i="0">
                  <a:solidFill>
                    <a:srgbClr val="000000"/>
                  </a:solidFill>
                  <a:effectLst/>
                  <a:latin typeface="+mj-ea"/>
                  <a:ea typeface="+mj-ea"/>
                  <a:cs typeface="Arial" panose="020B0604020202020204" pitchFamily="34" charset="0"/>
                </a:rPr>
                <a:t>이라는 값에 탄소배출이 측정되어 있는 것으로 추정</a:t>
              </a:r>
              <a:endParaRPr lang="en-US" altLang="ko-KR" sz="1000" kern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AF072A1-A1D3-D4EE-5AAC-86204ABBAF27}"/>
                </a:ext>
              </a:extLst>
            </p:cNvPr>
            <p:cNvSpPr txBox="1"/>
            <p:nvPr/>
          </p:nvSpPr>
          <p:spPr>
            <a:xfrm>
              <a:off x="7032082" y="1322011"/>
              <a:ext cx="2082815" cy="688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0">
                  <a:solidFill>
                    <a:srgbClr val="000000"/>
                  </a:solidFill>
                  <a:effectLst/>
                  <a:latin typeface="+mj-ea"/>
                  <a:ea typeface="+mj-ea"/>
                  <a:cs typeface="Arial" panose="020B0604020202020204" pitchFamily="34" charset="0"/>
                </a:rPr>
                <a:t>'Renewables and other (quad Btu)’</a:t>
              </a:r>
              <a:endParaRPr lang="en-US" altLang="ko-KR" sz="1400" b="1" kern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56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7746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r>
              <a:rPr lang="ko-KR" altLang="en-US" sz="4800">
                <a:latin typeface="+mn-ea"/>
                <a:ea typeface="+mn-ea"/>
                <a:cs typeface="Arial" panose="020B0604020202020204" pitchFamily="34" charset="0"/>
                <a:sym typeface="Barlow Semi Condensed Medium"/>
              </a:rPr>
              <a:t>종합결론</a:t>
            </a:r>
            <a:endParaRPr lang="en-US" altLang="ko-KR" sz="4800">
              <a:latin typeface="+mn-ea"/>
              <a:ea typeface="+mn-ea"/>
              <a:cs typeface="Arial" panose="020B0604020202020204" pitchFamily="34" charset="0"/>
              <a:sym typeface="Barlow Semi Condensed Medium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74362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E679071-4E4E-CE27-A12D-8A85B12B3156}"/>
              </a:ext>
            </a:extLst>
          </p:cNvPr>
          <p:cNvGrpSpPr/>
          <p:nvPr/>
        </p:nvGrpSpPr>
        <p:grpSpPr>
          <a:xfrm>
            <a:off x="4839286" y="2825842"/>
            <a:ext cx="3921164" cy="1580069"/>
            <a:chOff x="4796365" y="2789690"/>
            <a:chExt cx="3921164" cy="1580069"/>
          </a:xfrm>
        </p:grpSpPr>
        <p:grpSp>
          <p:nvGrpSpPr>
            <p:cNvPr id="2" name="Google Shape;2620;p47">
              <a:extLst>
                <a:ext uri="{FF2B5EF4-FFF2-40B4-BE49-F238E27FC236}">
                  <a16:creationId xmlns:a16="http://schemas.microsoft.com/office/drawing/2014/main" id="{CBCFAD59-3AA9-B2EF-0685-ABA8D9688CEC}"/>
                </a:ext>
              </a:extLst>
            </p:cNvPr>
            <p:cNvGrpSpPr/>
            <p:nvPr/>
          </p:nvGrpSpPr>
          <p:grpSpPr>
            <a:xfrm>
              <a:off x="4796365" y="2789690"/>
              <a:ext cx="3921164" cy="1580069"/>
              <a:chOff x="2771600" y="526920"/>
              <a:chExt cx="3480300" cy="1145236"/>
            </a:xfrm>
          </p:grpSpPr>
          <p:sp>
            <p:nvSpPr>
              <p:cNvPr id="3" name="Google Shape;2621;p47">
                <a:extLst>
                  <a:ext uri="{FF2B5EF4-FFF2-40B4-BE49-F238E27FC236}">
                    <a16:creationId xmlns:a16="http://schemas.microsoft.com/office/drawing/2014/main" id="{8517F15D-E9BE-A740-79BB-14ACA40ABC27}"/>
                  </a:ext>
                </a:extLst>
              </p:cNvPr>
              <p:cNvSpPr/>
              <p:nvPr/>
            </p:nvSpPr>
            <p:spPr>
              <a:xfrm>
                <a:off x="2771600" y="526920"/>
                <a:ext cx="3480300" cy="11452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2622;p47">
                <a:extLst>
                  <a:ext uri="{FF2B5EF4-FFF2-40B4-BE49-F238E27FC236}">
                    <a16:creationId xmlns:a16="http://schemas.microsoft.com/office/drawing/2014/main" id="{BF3D2B3B-F86F-6EE5-3F73-2DFD3B872AE8}"/>
                  </a:ext>
                </a:extLst>
              </p:cNvPr>
              <p:cNvSpPr/>
              <p:nvPr/>
            </p:nvSpPr>
            <p:spPr>
              <a:xfrm>
                <a:off x="2849650" y="606775"/>
                <a:ext cx="3324000" cy="985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2630;p47">
              <a:extLst>
                <a:ext uri="{FF2B5EF4-FFF2-40B4-BE49-F238E27FC236}">
                  <a16:creationId xmlns:a16="http://schemas.microsoft.com/office/drawing/2014/main" id="{0209E2BD-8C3E-6960-F1BC-965A77A7B039}"/>
                </a:ext>
              </a:extLst>
            </p:cNvPr>
            <p:cNvSpPr txBox="1">
              <a:spLocks/>
            </p:cNvSpPr>
            <p:nvPr/>
          </p:nvSpPr>
          <p:spPr>
            <a:xfrm>
              <a:off x="5014884" y="2993199"/>
              <a:ext cx="3483900" cy="13774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4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탄소 배출량에 영향을 미치는 변수</a:t>
              </a:r>
              <a:endParaRPr lang="en-US" b="1">
                <a:latin typeface="+mn-ea"/>
                <a:ea typeface="+mn-ea"/>
              </a:endParaRPr>
            </a:p>
          </p:txBody>
        </p:sp>
        <p:sp>
          <p:nvSpPr>
            <p:cNvPr id="14" name="Google Shape;2631;p47">
              <a:extLst>
                <a:ext uri="{FF2B5EF4-FFF2-40B4-BE49-F238E27FC236}">
                  <a16:creationId xmlns:a16="http://schemas.microsoft.com/office/drawing/2014/main" id="{E8D3935F-E7ED-2BD1-188F-61274E4878E1}"/>
                </a:ext>
              </a:extLst>
            </p:cNvPr>
            <p:cNvSpPr txBox="1">
              <a:spLocks/>
            </p:cNvSpPr>
            <p:nvPr/>
          </p:nvSpPr>
          <p:spPr>
            <a:xfrm>
              <a:off x="4963201" y="3306637"/>
              <a:ext cx="3754103" cy="86917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82600" marR="0" indent="-48260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1</a:t>
              </a:r>
              <a:r>
                <a:rPr lang="en-US" altLang="ko-KR" sz="800">
                  <a:latin typeface="+mn-ea"/>
                  <a:ea typeface="+mn-ea"/>
                </a:rPr>
                <a:t>.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 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Coal(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석탄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) 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소모량</a:t>
              </a:r>
              <a:endParaRPr lang="en-US" altLang="ko-KR" sz="800" kern="0" spc="0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  <a:p>
              <a:pPr marL="482600" marR="0" indent="-48260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800">
                  <a:latin typeface="+mn-ea"/>
                  <a:ea typeface="+mn-ea"/>
                </a:rPr>
                <a:t>2.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 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Petroleum and other liquids(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석유 및 기타 액체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) </a:t>
              </a:r>
            </a:p>
            <a:p>
              <a:pPr marL="482600" marR="0" indent="-48260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3</a:t>
              </a:r>
              <a:r>
                <a:rPr lang="en-US" altLang="ko-KR" sz="800">
                  <a:latin typeface="+mn-ea"/>
                  <a:ea typeface="+mn-ea"/>
                </a:rPr>
                <a:t>.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 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Nature gas(</a:t>
              </a:r>
              <a:r>
                <a:rPr lang="ko-KR" altLang="en-US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천연가스</a:t>
              </a:r>
              <a:r>
                <a:rPr lang="en-US" altLang="ko-KR" sz="800" kern="0" spc="0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)</a:t>
              </a:r>
            </a:p>
            <a:p>
              <a:pPr marL="482600" marR="0" indent="-48260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800">
                  <a:latin typeface="+mn-ea"/>
                  <a:ea typeface="+mn-ea"/>
                </a:rPr>
                <a:t>4. Population(</a:t>
              </a:r>
              <a:r>
                <a:rPr lang="ko-KR" altLang="en-US" sz="800">
                  <a:latin typeface="+mn-ea"/>
                  <a:ea typeface="+mn-ea"/>
                </a:rPr>
                <a:t>인구</a:t>
              </a:r>
              <a:r>
                <a:rPr lang="en-US" altLang="ko-KR" sz="800">
                  <a:latin typeface="+mn-ea"/>
                  <a:ea typeface="+mn-ea"/>
                </a:rPr>
                <a:t>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F31FB77-5E0B-2051-EA3B-E73030E4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" y="737589"/>
            <a:ext cx="4243160" cy="3668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6C205-CCED-EE3C-C8C0-0E54E8714A76}"/>
              </a:ext>
            </a:extLst>
          </p:cNvPr>
          <p:cNvSpPr txBox="1"/>
          <p:nvPr/>
        </p:nvSpPr>
        <p:spPr>
          <a:xfrm>
            <a:off x="104476" y="34202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/>
            <a:r>
              <a:rPr lang="ko-KR" altLang="en-US" sz="1800" b="1">
                <a:latin typeface="+mn-ea"/>
                <a:ea typeface="+mn-ea"/>
              </a:rPr>
              <a:t>분석결과</a:t>
            </a:r>
            <a:endParaRPr lang="en-US" altLang="ko-KR" sz="1800" b="1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68574-496F-80C4-6538-F0F046001C40}"/>
              </a:ext>
            </a:extLst>
          </p:cNvPr>
          <p:cNvSpPr/>
          <p:nvPr/>
        </p:nvSpPr>
        <p:spPr>
          <a:xfrm>
            <a:off x="0" y="4849707"/>
            <a:ext cx="9159854" cy="293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A3D923-9627-5F55-4914-256CA0149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48" y="218868"/>
            <a:ext cx="4564776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원, 도표, 그래픽이(가) 표시된 사진&#10;&#10;자동 생성된 설명">
            <a:extLst>
              <a:ext uri="{FF2B5EF4-FFF2-40B4-BE49-F238E27FC236}">
                <a16:creationId xmlns:a16="http://schemas.microsoft.com/office/drawing/2014/main" id="{4BF4EE78-A8DE-51F7-EF70-E646A53E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76" y="481858"/>
            <a:ext cx="3431040" cy="2477821"/>
          </a:xfrm>
          <a:prstGeom prst="rect">
            <a:avLst/>
          </a:prstGeom>
        </p:spPr>
      </p:pic>
      <p:pic>
        <p:nvPicPr>
          <p:cNvPr id="4" name="그림 3" descr="스크린샷, 도표, 원, 다채로움이(가) 표시된 사진&#10;&#10;자동 생성된 설명">
            <a:extLst>
              <a:ext uri="{FF2B5EF4-FFF2-40B4-BE49-F238E27FC236}">
                <a16:creationId xmlns:a16="http://schemas.microsoft.com/office/drawing/2014/main" id="{0FA29F61-BDA7-C124-DB8C-2A1AB7AB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63" y="2784764"/>
            <a:ext cx="3530567" cy="2477821"/>
          </a:xfrm>
          <a:prstGeom prst="rect">
            <a:avLst/>
          </a:prstGeom>
        </p:spPr>
      </p:pic>
      <p:pic>
        <p:nvPicPr>
          <p:cNvPr id="5" name="그림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45A0E23-960E-1AA5-B264-E0939345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4316"/>
            <a:ext cx="5263562" cy="2394693"/>
          </a:xfrm>
          <a:prstGeom prst="rect">
            <a:avLst/>
          </a:prstGeom>
        </p:spPr>
      </p:pic>
      <p:pic>
        <p:nvPicPr>
          <p:cNvPr id="6" name="그림 5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3D9D04F-C48E-956B-6E15-51368A29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2784764"/>
            <a:ext cx="5263560" cy="2358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3FE0A-1345-F086-8C4A-D38B31FA8AE2}"/>
              </a:ext>
            </a:extLst>
          </p:cNvPr>
          <p:cNvSpPr txBox="1"/>
          <p:nvPr/>
        </p:nvSpPr>
        <p:spPr>
          <a:xfrm>
            <a:off x="-158312" y="0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/>
            <a:r>
              <a:rPr lang="ko-KR" altLang="en-US" sz="1800" b="1">
                <a:latin typeface="+mn-ea"/>
                <a:ea typeface="+mn-ea"/>
              </a:rPr>
              <a:t>분석결과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11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7E2C5D-B032-86E1-863E-90E363E83956}"/>
              </a:ext>
            </a:extLst>
          </p:cNvPr>
          <p:cNvSpPr/>
          <p:nvPr/>
        </p:nvSpPr>
        <p:spPr>
          <a:xfrm>
            <a:off x="5288016" y="3078708"/>
            <a:ext cx="3034453" cy="1557866"/>
          </a:xfrm>
          <a:prstGeom prst="rect">
            <a:avLst/>
          </a:prstGeom>
          <a:noFill/>
          <a:ln>
            <a:solidFill>
              <a:srgbClr val="01A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33CE28-768C-E7F0-997D-B442B51F28D6}"/>
              </a:ext>
            </a:extLst>
          </p:cNvPr>
          <p:cNvSpPr/>
          <p:nvPr/>
        </p:nvSpPr>
        <p:spPr>
          <a:xfrm>
            <a:off x="5288017" y="739656"/>
            <a:ext cx="3034453" cy="1557866"/>
          </a:xfrm>
          <a:prstGeom prst="rect">
            <a:avLst/>
          </a:prstGeom>
          <a:noFill/>
          <a:ln>
            <a:solidFill>
              <a:srgbClr val="7F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750D6C-3A7A-778A-DD93-B453BC607C9A}"/>
              </a:ext>
            </a:extLst>
          </p:cNvPr>
          <p:cNvSpPr/>
          <p:nvPr/>
        </p:nvSpPr>
        <p:spPr>
          <a:xfrm>
            <a:off x="3405876" y="1637820"/>
            <a:ext cx="968587" cy="907627"/>
          </a:xfrm>
          <a:prstGeom prst="rect">
            <a:avLst/>
          </a:prstGeom>
          <a:solidFill>
            <a:srgbClr val="F34F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594D84-455C-E7D6-290B-CA148455B80B}"/>
              </a:ext>
            </a:extLst>
          </p:cNvPr>
          <p:cNvSpPr/>
          <p:nvPr/>
        </p:nvSpPr>
        <p:spPr>
          <a:xfrm>
            <a:off x="4499686" y="2624895"/>
            <a:ext cx="968587" cy="907627"/>
          </a:xfrm>
          <a:prstGeom prst="rect">
            <a:avLst/>
          </a:prstGeom>
          <a:solidFill>
            <a:srgbClr val="01A6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02296-B8CD-D99D-C68F-60A2A121DB53}"/>
              </a:ext>
            </a:extLst>
          </p:cNvPr>
          <p:cNvSpPr/>
          <p:nvPr/>
        </p:nvSpPr>
        <p:spPr>
          <a:xfrm>
            <a:off x="3405875" y="2624895"/>
            <a:ext cx="968587" cy="907627"/>
          </a:xfrm>
          <a:prstGeom prst="rect">
            <a:avLst/>
          </a:prstGeom>
          <a:solidFill>
            <a:srgbClr val="FFBA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231A53-8391-8ECC-7E6A-A5C6C6B01EAA}"/>
              </a:ext>
            </a:extLst>
          </p:cNvPr>
          <p:cNvSpPr/>
          <p:nvPr/>
        </p:nvSpPr>
        <p:spPr>
          <a:xfrm>
            <a:off x="4499687" y="1637820"/>
            <a:ext cx="968587" cy="907627"/>
          </a:xfrm>
          <a:prstGeom prst="rect">
            <a:avLst/>
          </a:prstGeom>
          <a:solidFill>
            <a:srgbClr val="7FB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E8E81-180D-6CC3-7D80-D373479298A2}"/>
              </a:ext>
            </a:extLst>
          </p:cNvPr>
          <p:cNvSpPr txBox="1"/>
          <p:nvPr/>
        </p:nvSpPr>
        <p:spPr>
          <a:xfrm>
            <a:off x="3474032" y="1830023"/>
            <a:ext cx="83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P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812EE-751E-0B6B-1E18-B4FEDCF0CD37}"/>
              </a:ext>
            </a:extLst>
          </p:cNvPr>
          <p:cNvSpPr txBox="1"/>
          <p:nvPr/>
        </p:nvSpPr>
        <p:spPr>
          <a:xfrm>
            <a:off x="3474032" y="2817098"/>
            <a:ext cx="83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S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F72A69-1511-1767-E99E-8696146F3F85}"/>
              </a:ext>
            </a:extLst>
          </p:cNvPr>
          <p:cNvSpPr txBox="1"/>
          <p:nvPr/>
        </p:nvSpPr>
        <p:spPr>
          <a:xfrm>
            <a:off x="4567843" y="1839186"/>
            <a:ext cx="83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E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32EA02-ECD2-1C59-4582-DCE47565F860}"/>
              </a:ext>
            </a:extLst>
          </p:cNvPr>
          <p:cNvSpPr/>
          <p:nvPr/>
        </p:nvSpPr>
        <p:spPr>
          <a:xfrm>
            <a:off x="681725" y="724671"/>
            <a:ext cx="3034453" cy="1557866"/>
          </a:xfrm>
          <a:prstGeom prst="rect">
            <a:avLst/>
          </a:prstGeom>
          <a:noFill/>
          <a:ln>
            <a:solidFill>
              <a:srgbClr val="F34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45B937-8CF5-B4A0-EEF9-53029009A8AC}"/>
              </a:ext>
            </a:extLst>
          </p:cNvPr>
          <p:cNvSpPr txBox="1"/>
          <p:nvPr/>
        </p:nvSpPr>
        <p:spPr>
          <a:xfrm>
            <a:off x="4567843" y="2817098"/>
            <a:ext cx="83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T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34FDF9-F61C-CD9D-9937-5D596561E2ED}"/>
              </a:ext>
            </a:extLst>
          </p:cNvPr>
          <p:cNvSpPr/>
          <p:nvPr/>
        </p:nvSpPr>
        <p:spPr>
          <a:xfrm>
            <a:off x="681724" y="3022020"/>
            <a:ext cx="3034453" cy="1557866"/>
          </a:xfrm>
          <a:prstGeom prst="rect">
            <a:avLst/>
          </a:prstGeom>
          <a:noFill/>
          <a:ln>
            <a:solidFill>
              <a:srgbClr val="FFB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FDC0C-9CE1-C797-6756-34E4C7EDB6FA}"/>
              </a:ext>
            </a:extLst>
          </p:cNvPr>
          <p:cNvSpPr txBox="1"/>
          <p:nvPr/>
        </p:nvSpPr>
        <p:spPr>
          <a:xfrm>
            <a:off x="823905" y="944969"/>
            <a:ext cx="23897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애매 모호한 환경 정책</a:t>
            </a: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국제 관계의 어려움</a:t>
            </a: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제도적 문제</a:t>
            </a:r>
            <a:endParaRPr lang="en-US" altLang="ko-KR">
              <a:latin typeface="+mn-ea"/>
              <a:ea typeface="+mn-ea"/>
            </a:endParaRPr>
          </a:p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79589-4180-2EDA-D534-F048BE563F0C}"/>
              </a:ext>
            </a:extLst>
          </p:cNvPr>
          <p:cNvSpPr txBox="1"/>
          <p:nvPr/>
        </p:nvSpPr>
        <p:spPr>
          <a:xfrm>
            <a:off x="5536429" y="944969"/>
            <a:ext cx="2389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경기 침체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고금리</a:t>
            </a: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원자재 수입 의존도</a:t>
            </a: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ea typeface="+mn-ea"/>
              </a:rPr>
              <a:t>내수시장의 한계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06F829-77FF-E4D6-C767-4789A6F704D5}"/>
              </a:ext>
            </a:extLst>
          </p:cNvPr>
          <p:cNvSpPr txBox="1"/>
          <p:nvPr/>
        </p:nvSpPr>
        <p:spPr>
          <a:xfrm>
            <a:off x="890894" y="3249158"/>
            <a:ext cx="2389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환경인식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에너지 소비 패턴</a:t>
            </a:r>
            <a:br>
              <a:rPr lang="en-US" altLang="ko-KR"/>
            </a:b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err="1"/>
              <a:t>그린워싱</a:t>
            </a: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0C56C8-A033-7D8E-8AD9-03E105D11ADE}"/>
              </a:ext>
            </a:extLst>
          </p:cNvPr>
          <p:cNvSpPr txBox="1"/>
          <p:nvPr/>
        </p:nvSpPr>
        <p:spPr>
          <a:xfrm>
            <a:off x="5536429" y="3261640"/>
            <a:ext cx="2716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인프라 구축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터빈 설계 핵심기술 확보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핵심부품 국산화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A16AF-FFFB-9161-CDF5-173762D0EA4D}"/>
              </a:ext>
            </a:extLst>
          </p:cNvPr>
          <p:cNvSpPr txBox="1"/>
          <p:nvPr/>
        </p:nvSpPr>
        <p:spPr>
          <a:xfrm>
            <a:off x="104476" y="34202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시사점</a:t>
            </a:r>
            <a:endParaRPr lang="en-US" altLang="ko-KR" sz="1800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4DFDA4-F6F9-639D-1B01-41513BC38CDA}"/>
              </a:ext>
            </a:extLst>
          </p:cNvPr>
          <p:cNvSpPr/>
          <p:nvPr/>
        </p:nvSpPr>
        <p:spPr>
          <a:xfrm>
            <a:off x="2221502" y="199075"/>
            <a:ext cx="2289381" cy="21307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D93841-8663-E6B1-CA7A-BACC599228D7}"/>
              </a:ext>
            </a:extLst>
          </p:cNvPr>
          <p:cNvSpPr/>
          <p:nvPr/>
        </p:nvSpPr>
        <p:spPr>
          <a:xfrm>
            <a:off x="4576923" y="2401704"/>
            <a:ext cx="2289381" cy="2143197"/>
          </a:xfrm>
          <a:prstGeom prst="rect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8FAF1F-8EEE-C415-2B6E-03B203AFEDBF}"/>
              </a:ext>
            </a:extLst>
          </p:cNvPr>
          <p:cNvSpPr/>
          <p:nvPr/>
        </p:nvSpPr>
        <p:spPr>
          <a:xfrm>
            <a:off x="4576923" y="192863"/>
            <a:ext cx="2289381" cy="21431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10B98F-4C78-BA9B-959B-3158B3BB7CF9}"/>
              </a:ext>
            </a:extLst>
          </p:cNvPr>
          <p:cNvSpPr/>
          <p:nvPr/>
        </p:nvSpPr>
        <p:spPr>
          <a:xfrm>
            <a:off x="2221502" y="2401705"/>
            <a:ext cx="2289381" cy="2143197"/>
          </a:xfrm>
          <a:prstGeom prst="rect">
            <a:avLst/>
          </a:prstGeom>
          <a:solidFill>
            <a:srgbClr val="FEBF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35AAC6-9663-183C-0E2C-4E31294E8FB1}"/>
              </a:ext>
            </a:extLst>
          </p:cNvPr>
          <p:cNvCxnSpPr>
            <a:cxnSpLocks/>
          </p:cNvCxnSpPr>
          <p:nvPr/>
        </p:nvCxnSpPr>
        <p:spPr>
          <a:xfrm flipV="1">
            <a:off x="1876053" y="94827"/>
            <a:ext cx="54347" cy="4669363"/>
          </a:xfrm>
          <a:prstGeom prst="straightConnector1">
            <a:avLst/>
          </a:prstGeom>
          <a:ln w="76200">
            <a:solidFill>
              <a:schemeClr val="accent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47E8B5-63A1-BBEA-AE08-1E93B678390D}"/>
              </a:ext>
            </a:extLst>
          </p:cNvPr>
          <p:cNvCxnSpPr>
            <a:cxnSpLocks/>
          </p:cNvCxnSpPr>
          <p:nvPr/>
        </p:nvCxnSpPr>
        <p:spPr>
          <a:xfrm>
            <a:off x="1845732" y="4753180"/>
            <a:ext cx="5313681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928715-AAC8-CDB5-DB85-EC55846A34D1}"/>
              </a:ext>
            </a:extLst>
          </p:cNvPr>
          <p:cNvSpPr txBox="1"/>
          <p:nvPr/>
        </p:nvSpPr>
        <p:spPr>
          <a:xfrm rot="16200000">
            <a:off x="943862" y="2488078"/>
            <a:ext cx="1307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사업 성장률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CDD62-6F04-CA9F-564D-AFF692079D39}"/>
              </a:ext>
            </a:extLst>
          </p:cNvPr>
          <p:cNvSpPr txBox="1"/>
          <p:nvPr/>
        </p:nvSpPr>
        <p:spPr>
          <a:xfrm>
            <a:off x="3969015" y="4764190"/>
            <a:ext cx="1307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시장 점유율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F3012E-80F9-17CB-3D0B-873853CE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591" y="2774385"/>
            <a:ext cx="1736275" cy="1614735"/>
          </a:xfrm>
          <a:prstGeom prst="rect">
            <a:avLst/>
          </a:prstGeom>
        </p:spPr>
      </p:pic>
      <p:pic>
        <p:nvPicPr>
          <p:cNvPr id="5" name="그림 4" descr="풍차, 장치, 하늘, 야외이(가) 표시된 사진&#10;&#10;자동 생성된 설명">
            <a:extLst>
              <a:ext uri="{FF2B5EF4-FFF2-40B4-BE49-F238E27FC236}">
                <a16:creationId xmlns:a16="http://schemas.microsoft.com/office/drawing/2014/main" id="{883BCE97-ED65-F765-AF6E-B6850FC2F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994" y="473238"/>
            <a:ext cx="1590395" cy="1582441"/>
          </a:xfrm>
          <a:prstGeom prst="rect">
            <a:avLst/>
          </a:prstGeom>
        </p:spPr>
      </p:pic>
      <p:pic>
        <p:nvPicPr>
          <p:cNvPr id="10" name="그림 9" descr="눈사람, 크리스마스이(가) 표시된 사진&#10;&#10;자동 생성된 설명">
            <a:extLst>
              <a:ext uri="{FF2B5EF4-FFF2-40B4-BE49-F238E27FC236}">
                <a16:creationId xmlns:a16="http://schemas.microsoft.com/office/drawing/2014/main" id="{FD3A2863-BDF0-8F23-9978-2F6E5A6E8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611" y="2571750"/>
            <a:ext cx="1650778" cy="1817370"/>
          </a:xfrm>
          <a:prstGeom prst="rect">
            <a:avLst/>
          </a:prstGeom>
        </p:spPr>
      </p:pic>
      <p:pic>
        <p:nvPicPr>
          <p:cNvPr id="13" name="그림 12" descr="원, 스크린샷, 그래픽, 시계이(가) 표시된 사진&#10;&#10;자동 생성된 설명">
            <a:extLst>
              <a:ext uri="{FF2B5EF4-FFF2-40B4-BE49-F238E27FC236}">
                <a16:creationId xmlns:a16="http://schemas.microsoft.com/office/drawing/2014/main" id="{F934BBCB-7389-813E-BE56-4E0510EFE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477" y="386082"/>
            <a:ext cx="2183980" cy="18554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575742-734D-B9CC-4F3B-8E952DBEDA77}"/>
              </a:ext>
            </a:extLst>
          </p:cNvPr>
          <p:cNvSpPr txBox="1"/>
          <p:nvPr/>
        </p:nvSpPr>
        <p:spPr>
          <a:xfrm>
            <a:off x="-305039" y="16750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/>
            <a:r>
              <a:rPr lang="ko-KR" altLang="en-US" sz="1800" b="1">
                <a:latin typeface="+mn-ea"/>
                <a:ea typeface="+mn-ea"/>
              </a:rPr>
              <a:t>시사점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68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3993;p77">
            <a:extLst>
              <a:ext uri="{FF2B5EF4-FFF2-40B4-BE49-F238E27FC236}">
                <a16:creationId xmlns:a16="http://schemas.microsoft.com/office/drawing/2014/main" id="{9C5498A8-7617-24A1-B51B-BA1BD0BA80D3}"/>
              </a:ext>
            </a:extLst>
          </p:cNvPr>
          <p:cNvGrpSpPr/>
          <p:nvPr/>
        </p:nvGrpSpPr>
        <p:grpSpPr>
          <a:xfrm>
            <a:off x="1090452" y="2926139"/>
            <a:ext cx="392243" cy="415614"/>
            <a:chOff x="2508825" y="2318350"/>
            <a:chExt cx="297750" cy="295400"/>
          </a:xfrm>
          <a:solidFill>
            <a:schemeClr val="tx1"/>
          </a:solidFill>
        </p:grpSpPr>
        <p:sp>
          <p:nvSpPr>
            <p:cNvPr id="1050" name="Google Shape;13994;p77">
              <a:extLst>
                <a:ext uri="{FF2B5EF4-FFF2-40B4-BE49-F238E27FC236}">
                  <a16:creationId xmlns:a16="http://schemas.microsoft.com/office/drawing/2014/main" id="{7FB041C7-F81B-3822-FFFA-4BC44F93F74A}"/>
                </a:ext>
              </a:extLst>
            </p:cNvPr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995;p77">
              <a:extLst>
                <a:ext uri="{FF2B5EF4-FFF2-40B4-BE49-F238E27FC236}">
                  <a16:creationId xmlns:a16="http://schemas.microsoft.com/office/drawing/2014/main" id="{55774E1C-DCA7-EBEE-DBFB-A0C01ABD3F30}"/>
                </a:ext>
              </a:extLst>
            </p:cNvPr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TextBox 1064">
            <a:extLst>
              <a:ext uri="{FF2B5EF4-FFF2-40B4-BE49-F238E27FC236}">
                <a16:creationId xmlns:a16="http://schemas.microsoft.com/office/drawing/2014/main" id="{EF73C324-A22D-1AF2-3343-CC3DCBF47A70}"/>
              </a:ext>
            </a:extLst>
          </p:cNvPr>
          <p:cNvSpPr txBox="1"/>
          <p:nvPr/>
        </p:nvSpPr>
        <p:spPr>
          <a:xfrm>
            <a:off x="4204065" y="2255102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中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2CC808F3-2655-67DB-5A0C-382430AF63CF}"/>
              </a:ext>
            </a:extLst>
          </p:cNvPr>
          <p:cNvSpPr txBox="1"/>
          <p:nvPr/>
        </p:nvSpPr>
        <p:spPr>
          <a:xfrm>
            <a:off x="6275376" y="2974924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下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D46A6CFF-FD60-75F2-8087-621A3D286A42}"/>
              </a:ext>
            </a:extLst>
          </p:cNvPr>
          <p:cNvSpPr txBox="1"/>
          <p:nvPr/>
        </p:nvSpPr>
        <p:spPr>
          <a:xfrm>
            <a:off x="6275376" y="2258490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上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8E2A12F-2FB4-1B46-9C38-0E7A1992F1EC}"/>
              </a:ext>
            </a:extLst>
          </p:cNvPr>
          <p:cNvSpPr txBox="1"/>
          <p:nvPr/>
        </p:nvSpPr>
        <p:spPr>
          <a:xfrm>
            <a:off x="2130331" y="2974925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中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0623C39-F464-08B8-A6A1-445B1AC18127}"/>
              </a:ext>
            </a:extLst>
          </p:cNvPr>
          <p:cNvSpPr txBox="1"/>
          <p:nvPr/>
        </p:nvSpPr>
        <p:spPr>
          <a:xfrm>
            <a:off x="4216668" y="2957958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上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0B143C3B-926F-AE24-2327-D18F3A17E29A}"/>
              </a:ext>
            </a:extLst>
          </p:cNvPr>
          <p:cNvSpPr txBox="1"/>
          <p:nvPr/>
        </p:nvSpPr>
        <p:spPr>
          <a:xfrm>
            <a:off x="2130331" y="2258491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下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5E02C2F-D52B-679E-F53C-FE9435EFE2DB}"/>
              </a:ext>
            </a:extLst>
          </p:cNvPr>
          <p:cNvSpPr txBox="1"/>
          <p:nvPr/>
        </p:nvSpPr>
        <p:spPr>
          <a:xfrm>
            <a:off x="2130331" y="3621832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下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3293E52A-C175-63D9-414C-4BDB2ED7AB32}"/>
              </a:ext>
            </a:extLst>
          </p:cNvPr>
          <p:cNvSpPr txBox="1"/>
          <p:nvPr/>
        </p:nvSpPr>
        <p:spPr>
          <a:xfrm>
            <a:off x="6275376" y="3608389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上</a:t>
            </a:r>
          </a:p>
        </p:txBody>
      </p:sp>
      <p:grpSp>
        <p:nvGrpSpPr>
          <p:cNvPr id="1074" name="Google Shape;13834;p77">
            <a:extLst>
              <a:ext uri="{FF2B5EF4-FFF2-40B4-BE49-F238E27FC236}">
                <a16:creationId xmlns:a16="http://schemas.microsoft.com/office/drawing/2014/main" id="{168793A5-C055-F5BB-E2CA-3BDCFA6A86B2}"/>
              </a:ext>
            </a:extLst>
          </p:cNvPr>
          <p:cNvGrpSpPr/>
          <p:nvPr/>
        </p:nvGrpSpPr>
        <p:grpSpPr>
          <a:xfrm>
            <a:off x="1090452" y="3647618"/>
            <a:ext cx="365344" cy="289753"/>
            <a:chOff x="-62882850" y="1999375"/>
            <a:chExt cx="315850" cy="250500"/>
          </a:xfrm>
          <a:solidFill>
            <a:schemeClr val="tx1"/>
          </a:solidFill>
        </p:grpSpPr>
        <p:sp>
          <p:nvSpPr>
            <p:cNvPr id="1075" name="Google Shape;13835;p77">
              <a:extLst>
                <a:ext uri="{FF2B5EF4-FFF2-40B4-BE49-F238E27FC236}">
                  <a16:creationId xmlns:a16="http://schemas.microsoft.com/office/drawing/2014/main" id="{7FE5821B-F824-B194-5EEC-A33CA2F74DD7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836;p77">
              <a:extLst>
                <a:ext uri="{FF2B5EF4-FFF2-40B4-BE49-F238E27FC236}">
                  <a16:creationId xmlns:a16="http://schemas.microsoft.com/office/drawing/2014/main" id="{D5646665-9316-3712-218A-3A0682E8C967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TextBox 1076">
            <a:extLst>
              <a:ext uri="{FF2B5EF4-FFF2-40B4-BE49-F238E27FC236}">
                <a16:creationId xmlns:a16="http://schemas.microsoft.com/office/drawing/2014/main" id="{2A68A2A2-5281-289C-345B-94862A197958}"/>
              </a:ext>
            </a:extLst>
          </p:cNvPr>
          <p:cNvSpPr txBox="1"/>
          <p:nvPr/>
        </p:nvSpPr>
        <p:spPr>
          <a:xfrm>
            <a:off x="4216668" y="3631931"/>
            <a:ext cx="147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中</a:t>
            </a:r>
          </a:p>
        </p:txBody>
      </p:sp>
      <p:pic>
        <p:nvPicPr>
          <p:cNvPr id="3" name="그림 2" descr="스케치, 블랙, 그림, 흑백이(가) 표시된 사진&#10;&#10;자동 생성된 설명">
            <a:extLst>
              <a:ext uri="{FF2B5EF4-FFF2-40B4-BE49-F238E27FC236}">
                <a16:creationId xmlns:a16="http://schemas.microsoft.com/office/drawing/2014/main" id="{899C5D9F-39CE-AB65-8CB0-32FDD086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80492"/>
            <a:ext cx="650822" cy="733110"/>
          </a:xfrm>
          <a:prstGeom prst="rect">
            <a:avLst/>
          </a:prstGeom>
        </p:spPr>
      </p:pic>
      <p:pic>
        <p:nvPicPr>
          <p:cNvPr id="7" name="그림 6" descr="그래픽, 상징, 디자인이(가) 표시된 사진&#10;&#10;자동 생성된 설명">
            <a:extLst>
              <a:ext uri="{FF2B5EF4-FFF2-40B4-BE49-F238E27FC236}">
                <a16:creationId xmlns:a16="http://schemas.microsoft.com/office/drawing/2014/main" id="{DB01F8AC-2D65-EA6A-B612-BDE51D3B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42" y="880492"/>
            <a:ext cx="789136" cy="789136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2B11DA1E-FE1E-0555-9AE2-68D6E0BB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31" y="813487"/>
            <a:ext cx="1063179" cy="10631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76A45A-265C-A423-FBA8-AAA2017B5597}"/>
              </a:ext>
            </a:extLst>
          </p:cNvPr>
          <p:cNvSpPr/>
          <p:nvPr/>
        </p:nvSpPr>
        <p:spPr>
          <a:xfrm>
            <a:off x="927189" y="2073266"/>
            <a:ext cx="6937930" cy="19988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18EFE0-DF13-44B7-DA7D-3759AFE0F130}"/>
              </a:ext>
            </a:extLst>
          </p:cNvPr>
          <p:cNvSpPr/>
          <p:nvPr/>
        </p:nvSpPr>
        <p:spPr>
          <a:xfrm>
            <a:off x="927189" y="2066589"/>
            <a:ext cx="6937930" cy="674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78E618-2B62-C705-985B-2A80C5D6CF64}"/>
              </a:ext>
            </a:extLst>
          </p:cNvPr>
          <p:cNvSpPr/>
          <p:nvPr/>
        </p:nvSpPr>
        <p:spPr>
          <a:xfrm>
            <a:off x="927189" y="2759479"/>
            <a:ext cx="6937930" cy="665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27BD65-D49D-9482-864B-CF1C14C71922}"/>
              </a:ext>
            </a:extLst>
          </p:cNvPr>
          <p:cNvSpPr/>
          <p:nvPr/>
        </p:nvSpPr>
        <p:spPr>
          <a:xfrm>
            <a:off x="927189" y="3406386"/>
            <a:ext cx="6937930" cy="665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5D5B64-A08F-F468-A315-99770F1FD51F}"/>
              </a:ext>
            </a:extLst>
          </p:cNvPr>
          <p:cNvSpPr/>
          <p:nvPr/>
        </p:nvSpPr>
        <p:spPr>
          <a:xfrm>
            <a:off x="927189" y="4044561"/>
            <a:ext cx="6937930" cy="457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78B331E-A1A2-C411-BF2B-8DE9E4A7A65A}"/>
              </a:ext>
            </a:extLst>
          </p:cNvPr>
          <p:cNvCxnSpPr/>
          <p:nvPr/>
        </p:nvCxnSpPr>
        <p:spPr>
          <a:xfrm>
            <a:off x="1630574" y="2066589"/>
            <a:ext cx="0" cy="20236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B7D70E9A-19B1-D15B-E80B-F8C8C5C59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24" y="2213507"/>
            <a:ext cx="757602" cy="397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FE269-FFFD-9512-62DF-EAF95F7EC5F2}"/>
              </a:ext>
            </a:extLst>
          </p:cNvPr>
          <p:cNvSpPr txBox="1"/>
          <p:nvPr/>
        </p:nvSpPr>
        <p:spPr>
          <a:xfrm>
            <a:off x="1081879" y="32996"/>
            <a:ext cx="150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ko-KR" altLang="en-US" sz="1800" b="1">
                <a:latin typeface="+mn-ea"/>
                <a:ea typeface="+mn-ea"/>
              </a:rPr>
              <a:t>시사점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9" name="Google Shape;2739;p51"/>
          <p:cNvGrpSpPr/>
          <p:nvPr/>
        </p:nvGrpSpPr>
        <p:grpSpPr>
          <a:xfrm>
            <a:off x="2205653" y="2378120"/>
            <a:ext cx="4727700" cy="2805778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899" y="1560624"/>
              <a:ext cx="6310900" cy="3468925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7097701" y="114887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김기환</a:t>
            </a:r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795889" y="1146193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+mj-ea"/>
                <a:ea typeface="+mj-ea"/>
              </a:rPr>
              <a:t>함현욱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534510" y="1522845"/>
            <a:ext cx="217237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ko-KR" altLang="en-US">
                <a:latin typeface="맑은 고딕"/>
                <a:ea typeface="맑은 고딕"/>
                <a:cs typeface="Barlow Semi Condensed"/>
              </a:rPr>
              <a:t>미래 인구가 우리를</a:t>
            </a:r>
            <a:endParaRPr lang="ko-KR"/>
          </a:p>
          <a:p>
            <a:pPr algn="just"/>
            <a:r>
              <a:rPr lang="ko-KR" altLang="en-US">
                <a:latin typeface="맑은 고딕"/>
                <a:ea typeface="맑은 고딕"/>
                <a:cs typeface="Barlow Semi Condensed"/>
              </a:rPr>
              <a:t>원망 할거같다</a:t>
            </a: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6415550" y="1522249"/>
            <a:ext cx="261278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  <a:cs typeface="Barlow Semi Condensed"/>
                <a:sym typeface="Barlow Semi Condensed"/>
              </a:rPr>
              <a:t>미래에는 어떤 에너지를 사용하고 있을지 궁금하다</a:t>
            </a: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1532567" y="1038797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29270" y="3754107"/>
            <a:ext cx="198599" cy="169142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70694" y="3735600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866518" y="3591947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933;p51">
            <a:extLst>
              <a:ext uri="{FF2B5EF4-FFF2-40B4-BE49-F238E27FC236}">
                <a16:creationId xmlns:a16="http://schemas.microsoft.com/office/drawing/2014/main" id="{524EEA20-649C-5055-E223-22ECEAFA2E0E}"/>
              </a:ext>
            </a:extLst>
          </p:cNvPr>
          <p:cNvSpPr txBox="1">
            <a:spLocks/>
          </p:cNvSpPr>
          <p:nvPr/>
        </p:nvSpPr>
        <p:spPr>
          <a:xfrm>
            <a:off x="3875663" y="120355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 err="1">
                <a:latin typeface="+mj-ea"/>
                <a:ea typeface="+mj-ea"/>
              </a:rPr>
              <a:t>김홍철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Google Shape;2936;p51">
            <a:extLst>
              <a:ext uri="{FF2B5EF4-FFF2-40B4-BE49-F238E27FC236}">
                <a16:creationId xmlns:a16="http://schemas.microsoft.com/office/drawing/2014/main" id="{611E26DE-FB64-F643-F877-23C6F4A64664}"/>
              </a:ext>
            </a:extLst>
          </p:cNvPr>
          <p:cNvSpPr txBox="1">
            <a:spLocks/>
          </p:cNvSpPr>
          <p:nvPr/>
        </p:nvSpPr>
        <p:spPr>
          <a:xfrm>
            <a:off x="3335107" y="1561246"/>
            <a:ext cx="2731232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ko-KR" altLang="en-US">
                <a:latin typeface="맑은 고딕"/>
                <a:ea typeface="맑은 고딕"/>
              </a:rPr>
              <a:t>탄소 배출을 줄이기 위해 </a:t>
            </a:r>
          </a:p>
          <a:p>
            <a:r>
              <a:rPr lang="ko-KR" altLang="en-US">
                <a:latin typeface="맑은 고딕"/>
                <a:ea typeface="맑은 고딕"/>
              </a:rPr>
              <a:t>노력 </a:t>
            </a:r>
            <a:r>
              <a:rPr lang="ko-KR" altLang="en-US" err="1">
                <a:latin typeface="맑은 고딕"/>
                <a:ea typeface="맑은 고딕"/>
              </a:rPr>
              <a:t>해야겠다</a:t>
            </a: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4" name="Google Shape;2937;p51">
            <a:extLst>
              <a:ext uri="{FF2B5EF4-FFF2-40B4-BE49-F238E27FC236}">
                <a16:creationId xmlns:a16="http://schemas.microsoft.com/office/drawing/2014/main" id="{BDB8CBAA-DFFF-C8CE-CB5C-C849E3740BFE}"/>
              </a:ext>
            </a:extLst>
          </p:cNvPr>
          <p:cNvGrpSpPr/>
          <p:nvPr/>
        </p:nvGrpSpPr>
        <p:grpSpPr>
          <a:xfrm>
            <a:off x="4612341" y="1096162"/>
            <a:ext cx="175013" cy="27000"/>
            <a:chOff x="5662375" y="212375"/>
            <a:chExt cx="175013" cy="27000"/>
          </a:xfrm>
        </p:grpSpPr>
        <p:sp>
          <p:nvSpPr>
            <p:cNvPr id="5" name="Google Shape;2938;p51">
              <a:extLst>
                <a:ext uri="{FF2B5EF4-FFF2-40B4-BE49-F238E27FC236}">
                  <a16:creationId xmlns:a16="http://schemas.microsoft.com/office/drawing/2014/main" id="{DF505DAC-8EC7-E4E8-8722-1EA31860FF78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39;p51">
              <a:extLst>
                <a:ext uri="{FF2B5EF4-FFF2-40B4-BE49-F238E27FC236}">
                  <a16:creationId xmlns:a16="http://schemas.microsoft.com/office/drawing/2014/main" id="{4843CC30-7C75-14C6-E721-76501FACEE35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40;p51">
              <a:extLst>
                <a:ext uri="{FF2B5EF4-FFF2-40B4-BE49-F238E27FC236}">
                  <a16:creationId xmlns:a16="http://schemas.microsoft.com/office/drawing/2014/main" id="{7054BEB0-A65A-FD5F-2C79-15CBBB7C8E7B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920E68-7DBF-CD05-AF0C-7DF36B6711A0}"/>
              </a:ext>
            </a:extLst>
          </p:cNvPr>
          <p:cNvSpPr txBox="1"/>
          <p:nvPr/>
        </p:nvSpPr>
        <p:spPr>
          <a:xfrm>
            <a:off x="3525285" y="105504"/>
            <a:ext cx="183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/>
            <a:r>
              <a:rPr lang="ko-KR" altLang="en-US" sz="2400" b="1">
                <a:latin typeface="+mn-ea"/>
                <a:ea typeface="+mn-ea"/>
              </a:rPr>
              <a:t>팀원 의견</a:t>
            </a:r>
            <a:endParaRPr lang="en-US" altLang="ko-KR" sz="2400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8;p36">
            <a:extLst>
              <a:ext uri="{FF2B5EF4-FFF2-40B4-BE49-F238E27FC236}">
                <a16:creationId xmlns:a16="http://schemas.microsoft.com/office/drawing/2014/main" id="{473D8E14-4827-A38F-AE95-1DC67B625812}"/>
              </a:ext>
            </a:extLst>
          </p:cNvPr>
          <p:cNvSpPr txBox="1"/>
          <p:nvPr/>
        </p:nvSpPr>
        <p:spPr>
          <a:xfrm>
            <a:off x="5082331" y="1456258"/>
            <a:ext cx="2904300" cy="30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>
                <a:latin typeface="+mn-ea"/>
                <a:ea typeface="+mn-ea"/>
              </a:rPr>
              <a:t>DBMS </a:t>
            </a:r>
            <a:r>
              <a:rPr lang="ko-KR" altLang="en-US" sz="1100">
                <a:latin typeface="+mn-ea"/>
                <a:ea typeface="+mn-ea"/>
              </a:rPr>
              <a:t>사용의 부재</a:t>
            </a:r>
            <a:r>
              <a:rPr lang="en-US" altLang="ko-KR" sz="1100">
                <a:latin typeface="+mn-ea"/>
                <a:ea typeface="+mn-ea"/>
              </a:rPr>
              <a:t>(Influx DB)</a:t>
            </a:r>
            <a:endParaRPr lang="ko-KR" altLang="en-US" sz="1100">
              <a:latin typeface="+mn-ea"/>
              <a:ea typeface="+mn-ea"/>
            </a:endParaRPr>
          </a:p>
        </p:txBody>
      </p:sp>
      <p:cxnSp>
        <p:nvCxnSpPr>
          <p:cNvPr id="4" name="Google Shape;2049;p36">
            <a:extLst>
              <a:ext uri="{FF2B5EF4-FFF2-40B4-BE49-F238E27FC236}">
                <a16:creationId xmlns:a16="http://schemas.microsoft.com/office/drawing/2014/main" id="{CBEB5E41-A293-D086-B33D-88153618568F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300984" y="1610637"/>
            <a:ext cx="178134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2051;p36">
            <a:extLst>
              <a:ext uri="{FF2B5EF4-FFF2-40B4-BE49-F238E27FC236}">
                <a16:creationId xmlns:a16="http://schemas.microsoft.com/office/drawing/2014/main" id="{A7968E0F-7BFC-2E93-9E11-A006D4625D22}"/>
              </a:ext>
            </a:extLst>
          </p:cNvPr>
          <p:cNvSpPr txBox="1"/>
          <p:nvPr/>
        </p:nvSpPr>
        <p:spPr>
          <a:xfrm>
            <a:off x="5082331" y="2485810"/>
            <a:ext cx="2323885" cy="6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>
                <a:latin typeface="+mn-ea"/>
                <a:ea typeface="+mn-ea"/>
              </a:rPr>
              <a:t>시계열 데이터에 대한 이해 부족 및 데이터 확보의 어려움</a:t>
            </a:r>
          </a:p>
        </p:txBody>
      </p:sp>
      <p:cxnSp>
        <p:nvCxnSpPr>
          <p:cNvPr id="6" name="Google Shape;2052;p36">
            <a:extLst>
              <a:ext uri="{FF2B5EF4-FFF2-40B4-BE49-F238E27FC236}">
                <a16:creationId xmlns:a16="http://schemas.microsoft.com/office/drawing/2014/main" id="{328EB009-1A4B-98B4-5899-5AB5F024FF43}"/>
              </a:ext>
            </a:extLst>
          </p:cNvPr>
          <p:cNvCxnSpPr>
            <a:cxnSpLocks/>
            <a:stCxn id="30" idx="3"/>
            <a:endCxn id="5" idx="1"/>
          </p:cNvCxnSpPr>
          <p:nvPr/>
        </p:nvCxnSpPr>
        <p:spPr>
          <a:xfrm flipV="1">
            <a:off x="3300984" y="2791579"/>
            <a:ext cx="1781347" cy="48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054;p36">
            <a:extLst>
              <a:ext uri="{FF2B5EF4-FFF2-40B4-BE49-F238E27FC236}">
                <a16:creationId xmlns:a16="http://schemas.microsoft.com/office/drawing/2014/main" id="{0FA596C8-3008-32F9-7093-B0762700BA8D}"/>
              </a:ext>
            </a:extLst>
          </p:cNvPr>
          <p:cNvSpPr txBox="1"/>
          <p:nvPr/>
        </p:nvSpPr>
        <p:spPr>
          <a:xfrm>
            <a:off x="5082331" y="3817994"/>
            <a:ext cx="2904300" cy="32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>
                <a:latin typeface="+mn-ea"/>
                <a:ea typeface="+mn-ea"/>
              </a:rPr>
              <a:t>LSTM</a:t>
            </a:r>
            <a:r>
              <a:rPr lang="ko-KR" altLang="en-US" sz="1100">
                <a:latin typeface="+mn-ea"/>
                <a:ea typeface="+mn-ea"/>
              </a:rPr>
              <a:t> 모델 구축 실패</a:t>
            </a:r>
          </a:p>
        </p:txBody>
      </p:sp>
      <p:cxnSp>
        <p:nvCxnSpPr>
          <p:cNvPr id="8" name="Google Shape;2055;p36">
            <a:extLst>
              <a:ext uri="{FF2B5EF4-FFF2-40B4-BE49-F238E27FC236}">
                <a16:creationId xmlns:a16="http://schemas.microsoft.com/office/drawing/2014/main" id="{3F6D089A-0783-E096-A5B4-ECEB6C336303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3300984" y="3981387"/>
            <a:ext cx="1781347" cy="9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2053;p36">
            <a:extLst>
              <a:ext uri="{FF2B5EF4-FFF2-40B4-BE49-F238E27FC236}">
                <a16:creationId xmlns:a16="http://schemas.microsoft.com/office/drawing/2014/main" id="{14D5D6B5-7154-E06D-0139-CEA8E8FC69C4}"/>
              </a:ext>
            </a:extLst>
          </p:cNvPr>
          <p:cNvSpPr/>
          <p:nvPr/>
        </p:nvSpPr>
        <p:spPr>
          <a:xfrm>
            <a:off x="1487484" y="2533828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>
                <a:solidFill>
                  <a:schemeClr val="tx1">
                    <a:lumMod val="50000"/>
                  </a:schemeClr>
                </a:solidFill>
                <a:effectLst/>
                <a:latin typeface="맑은 고딕" panose="020B0503020000020004" pitchFamily="50" charset="-127"/>
              </a:rPr>
              <a:t>Time Series</a:t>
            </a:r>
            <a:endParaRPr sz="1800">
              <a:solidFill>
                <a:schemeClr val="tx1">
                  <a:lumMod val="50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8" name="Google Shape;2056;p36">
            <a:extLst>
              <a:ext uri="{FF2B5EF4-FFF2-40B4-BE49-F238E27FC236}">
                <a16:creationId xmlns:a16="http://schemas.microsoft.com/office/drawing/2014/main" id="{C3290A64-CD08-48C0-0F07-4DD3A04BC93B}"/>
              </a:ext>
            </a:extLst>
          </p:cNvPr>
          <p:cNvSpPr/>
          <p:nvPr/>
        </p:nvSpPr>
        <p:spPr>
          <a:xfrm>
            <a:off x="1487484" y="3719669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+mn-ea"/>
                <a:ea typeface="+mn-ea"/>
                <a:cs typeface="Barlow Semi Condensed Medium"/>
                <a:sym typeface="Barlow Semi Condensed Medium"/>
              </a:rPr>
              <a:t>LSTM</a:t>
            </a:r>
            <a:endParaRPr sz="1800">
              <a:solidFill>
                <a:schemeClr val="dk1"/>
              </a:solidFill>
              <a:latin typeface="+mn-ea"/>
              <a:ea typeface="+mn-ea"/>
              <a:cs typeface="Barlow Semi Condensed Medium"/>
              <a:sym typeface="Barlow Semi Condensed Medium"/>
            </a:endParaRPr>
          </a:p>
        </p:txBody>
      </p:sp>
      <p:sp>
        <p:nvSpPr>
          <p:cNvPr id="11" name="Google Shape;2050;p36">
            <a:extLst>
              <a:ext uri="{FF2B5EF4-FFF2-40B4-BE49-F238E27FC236}">
                <a16:creationId xmlns:a16="http://schemas.microsoft.com/office/drawing/2014/main" id="{10CDDCF7-716B-8BB6-E608-855616D1A32A}"/>
              </a:ext>
            </a:extLst>
          </p:cNvPr>
          <p:cNvSpPr/>
          <p:nvPr/>
        </p:nvSpPr>
        <p:spPr>
          <a:xfrm>
            <a:off x="1487484" y="1347987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Barlow Semi Condensed Medium"/>
                <a:sym typeface="Barlow Semi Condensed Medium"/>
              </a:rPr>
              <a:t>DBMS</a:t>
            </a:r>
            <a:endParaRPr sz="1800">
              <a:solidFill>
                <a:schemeClr val="tx1">
                  <a:lumMod val="50000"/>
                </a:schemeClr>
              </a:solidFill>
              <a:latin typeface="+mn-ea"/>
              <a:ea typeface="+mn-ea"/>
              <a:cs typeface="Barlow Semi Condensed Medium"/>
              <a:sym typeface="Barlow Semi Condensed Medium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1CCE6E-0057-FA13-21B6-0991CDDB09FD}"/>
              </a:ext>
            </a:extLst>
          </p:cNvPr>
          <p:cNvSpPr/>
          <p:nvPr/>
        </p:nvSpPr>
        <p:spPr>
          <a:xfrm>
            <a:off x="1270567" y="1010386"/>
            <a:ext cx="662523" cy="6035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 descr="블랙, 어둠이(가) 표시된 사진&#10;&#10;자동 생성된 설명">
            <a:extLst>
              <a:ext uri="{FF2B5EF4-FFF2-40B4-BE49-F238E27FC236}">
                <a16:creationId xmlns:a16="http://schemas.microsoft.com/office/drawing/2014/main" id="{09DE2D1D-EE5C-300E-B398-4BB715B3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1" y="1060448"/>
            <a:ext cx="571592" cy="490083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DFA43763-1B2D-BA3A-F4BE-342D8D54CAC6}"/>
              </a:ext>
            </a:extLst>
          </p:cNvPr>
          <p:cNvSpPr/>
          <p:nvPr/>
        </p:nvSpPr>
        <p:spPr>
          <a:xfrm>
            <a:off x="1270567" y="2181317"/>
            <a:ext cx="662523" cy="603593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블랙, 어둠이(가) 표시된 사진&#10;&#10;자동 생성된 설명">
            <a:extLst>
              <a:ext uri="{FF2B5EF4-FFF2-40B4-BE49-F238E27FC236}">
                <a16:creationId xmlns:a16="http://schemas.microsoft.com/office/drawing/2014/main" id="{3BCB3F5D-DAF8-747B-52D6-D9758703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77" y="2236716"/>
            <a:ext cx="414502" cy="472262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4BBF1D39-3E68-1FC8-A734-C808A06438FB}"/>
              </a:ext>
            </a:extLst>
          </p:cNvPr>
          <p:cNvSpPr/>
          <p:nvPr/>
        </p:nvSpPr>
        <p:spPr>
          <a:xfrm>
            <a:off x="1270567" y="3352249"/>
            <a:ext cx="662523" cy="603593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0ABF10C-8F64-EC33-753D-4F69FF7B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63" y="3427774"/>
            <a:ext cx="410116" cy="452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CB3576-18CC-7DF5-D561-DE2A3C52BDDE}"/>
              </a:ext>
            </a:extLst>
          </p:cNvPr>
          <p:cNvSpPr txBox="1"/>
          <p:nvPr/>
        </p:nvSpPr>
        <p:spPr>
          <a:xfrm>
            <a:off x="685076" y="16654"/>
            <a:ext cx="238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/>
            <a:r>
              <a:rPr lang="ko-KR" altLang="en-US" sz="1800" b="1">
                <a:latin typeface="+mn-ea"/>
                <a:ea typeface="+mn-ea"/>
              </a:rPr>
              <a:t>개선점 및 한계</a:t>
            </a:r>
            <a:endParaRPr lang="en-US" altLang="ko-KR" sz="1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124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577585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>
                <a:latin typeface="+mn-ea"/>
                <a:ea typeface="+mn-ea"/>
                <a:cs typeface="Arial" panose="020B0604020202020204" pitchFamily="34" charset="0"/>
              </a:rPr>
              <a:t>분석 결과 요약</a:t>
            </a:r>
            <a:endParaRPr lang="ko-KR" altLang="en-US" sz="4700">
              <a:latin typeface="+mn-ea"/>
              <a:ea typeface="+mn-ea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109054" y="3392540"/>
            <a:ext cx="376732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ea"/>
                <a:ea typeface="+mn-ea"/>
                <a:cs typeface="Barlow Semi Condensed Medium"/>
                <a:sym typeface="Barlow Semi Condensed Medium"/>
              </a:rPr>
              <a:t>9th Secretary-General of the UN</a:t>
            </a:r>
            <a:endParaRPr lang="en">
              <a:latin typeface="+mn-ea"/>
              <a:ea typeface="+mn-ea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7004" y="1875471"/>
            <a:ext cx="3689378" cy="16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>
                <a:solidFill>
                  <a:srgbClr val="333333"/>
                </a:solidFill>
                <a:effectLst/>
                <a:latin typeface="+mn-ea"/>
                <a:ea typeface="+mn-ea"/>
              </a:rPr>
              <a:t>The era of global warming has ended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>
                <a:solidFill>
                  <a:srgbClr val="333333"/>
                </a:solidFill>
                <a:effectLst/>
                <a:latin typeface="+mn-ea"/>
                <a:ea typeface="+mn-ea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>
                <a:solidFill>
                  <a:srgbClr val="333333"/>
                </a:solidFill>
                <a:effectLst/>
                <a:latin typeface="+mn-ea"/>
                <a:ea typeface="+mn-ea"/>
              </a:rPr>
              <a:t>The era of global boiling has arrived</a:t>
            </a:r>
            <a:endParaRPr lang="en-US" altLang="ko-KR">
              <a:latin typeface="+mn-ea"/>
              <a:ea typeface="+mn-ea"/>
              <a:cs typeface="Barlow Semi Condensed"/>
              <a:sym typeface="Barlow Semi Condensed"/>
            </a:endParaRPr>
          </a:p>
        </p:txBody>
      </p:sp>
      <p:grpSp>
        <p:nvGrpSpPr>
          <p:cNvPr id="4" name="Google Shape;7049;p70">
            <a:extLst>
              <a:ext uri="{FF2B5EF4-FFF2-40B4-BE49-F238E27FC236}">
                <a16:creationId xmlns:a16="http://schemas.microsoft.com/office/drawing/2014/main" id="{D87A5F78-62A6-08EC-75B6-7E8977934FDF}"/>
              </a:ext>
            </a:extLst>
          </p:cNvPr>
          <p:cNvGrpSpPr/>
          <p:nvPr/>
        </p:nvGrpSpPr>
        <p:grpSpPr>
          <a:xfrm>
            <a:off x="3597094" y="878679"/>
            <a:ext cx="5498116" cy="3500438"/>
            <a:chOff x="793334" y="1192826"/>
            <a:chExt cx="2665073" cy="1317140"/>
          </a:xfrm>
        </p:grpSpPr>
        <p:sp>
          <p:nvSpPr>
            <p:cNvPr id="5" name="Google Shape;7050;p70">
              <a:extLst>
                <a:ext uri="{FF2B5EF4-FFF2-40B4-BE49-F238E27FC236}">
                  <a16:creationId xmlns:a16="http://schemas.microsoft.com/office/drawing/2014/main" id="{DBA4354A-C8E0-943E-94CE-77CD4F4896F4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51;p70">
              <a:extLst>
                <a:ext uri="{FF2B5EF4-FFF2-40B4-BE49-F238E27FC236}">
                  <a16:creationId xmlns:a16="http://schemas.microsoft.com/office/drawing/2014/main" id="{B243D782-0EEE-50E0-250F-BBAC5543F5FB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52;p70">
              <a:extLst>
                <a:ext uri="{FF2B5EF4-FFF2-40B4-BE49-F238E27FC236}">
                  <a16:creationId xmlns:a16="http://schemas.microsoft.com/office/drawing/2014/main" id="{B866FE71-8A4C-61FA-28E0-E9156ED7761D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53;p70">
              <a:extLst>
                <a:ext uri="{FF2B5EF4-FFF2-40B4-BE49-F238E27FC236}">
                  <a16:creationId xmlns:a16="http://schemas.microsoft.com/office/drawing/2014/main" id="{231F6123-25EF-5E31-EB2C-20B3A0D7413F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54;p70">
              <a:extLst>
                <a:ext uri="{FF2B5EF4-FFF2-40B4-BE49-F238E27FC236}">
                  <a16:creationId xmlns:a16="http://schemas.microsoft.com/office/drawing/2014/main" id="{A499C22E-03AA-5DD4-2542-5BB43461AE01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55;p70">
              <a:extLst>
                <a:ext uri="{FF2B5EF4-FFF2-40B4-BE49-F238E27FC236}">
                  <a16:creationId xmlns:a16="http://schemas.microsoft.com/office/drawing/2014/main" id="{E32FB640-03D0-605E-9C0A-C5388DC7ABBE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56;p70">
              <a:extLst>
                <a:ext uri="{FF2B5EF4-FFF2-40B4-BE49-F238E27FC236}">
                  <a16:creationId xmlns:a16="http://schemas.microsoft.com/office/drawing/2014/main" id="{E417168F-D3F6-F1D1-1B27-D9861BE02F5F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57;p70">
              <a:extLst>
                <a:ext uri="{FF2B5EF4-FFF2-40B4-BE49-F238E27FC236}">
                  <a16:creationId xmlns:a16="http://schemas.microsoft.com/office/drawing/2014/main" id="{15C03026-A6C3-85E1-6055-D1C9D2AF090C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58;p70">
              <a:extLst>
                <a:ext uri="{FF2B5EF4-FFF2-40B4-BE49-F238E27FC236}">
                  <a16:creationId xmlns:a16="http://schemas.microsoft.com/office/drawing/2014/main" id="{336B00E6-37F4-BF06-301F-C36FCA163D79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59;p70">
              <a:extLst>
                <a:ext uri="{FF2B5EF4-FFF2-40B4-BE49-F238E27FC236}">
                  <a16:creationId xmlns:a16="http://schemas.microsoft.com/office/drawing/2014/main" id="{8EF06105-2133-839D-FC38-182B90B236D4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60;p70">
              <a:extLst>
                <a:ext uri="{FF2B5EF4-FFF2-40B4-BE49-F238E27FC236}">
                  <a16:creationId xmlns:a16="http://schemas.microsoft.com/office/drawing/2014/main" id="{32A25AFC-AA39-07C2-6181-B3A624C048C7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61;p70">
              <a:extLst>
                <a:ext uri="{FF2B5EF4-FFF2-40B4-BE49-F238E27FC236}">
                  <a16:creationId xmlns:a16="http://schemas.microsoft.com/office/drawing/2014/main" id="{5AC163FE-A283-0E68-ED84-D7BD8FC4BDC7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62;p70">
              <a:extLst>
                <a:ext uri="{FF2B5EF4-FFF2-40B4-BE49-F238E27FC236}">
                  <a16:creationId xmlns:a16="http://schemas.microsoft.com/office/drawing/2014/main" id="{F952CC51-D9FF-21C6-2697-12BCD90FDDA3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63;p70">
              <a:extLst>
                <a:ext uri="{FF2B5EF4-FFF2-40B4-BE49-F238E27FC236}">
                  <a16:creationId xmlns:a16="http://schemas.microsoft.com/office/drawing/2014/main" id="{8146B1E2-FCA4-70C9-C570-F578EF8D9D8A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64;p70">
              <a:extLst>
                <a:ext uri="{FF2B5EF4-FFF2-40B4-BE49-F238E27FC236}">
                  <a16:creationId xmlns:a16="http://schemas.microsoft.com/office/drawing/2014/main" id="{AA28B764-F3FB-349D-AD35-67B7B54D06BD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65;p70">
              <a:extLst>
                <a:ext uri="{FF2B5EF4-FFF2-40B4-BE49-F238E27FC236}">
                  <a16:creationId xmlns:a16="http://schemas.microsoft.com/office/drawing/2014/main" id="{E5624C2D-0441-8943-C556-6743FE30DF3D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66;p70">
              <a:extLst>
                <a:ext uri="{FF2B5EF4-FFF2-40B4-BE49-F238E27FC236}">
                  <a16:creationId xmlns:a16="http://schemas.microsoft.com/office/drawing/2014/main" id="{C217B070-3F4F-12EB-AF2F-2712F6D3A9D8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67;p70">
              <a:extLst>
                <a:ext uri="{FF2B5EF4-FFF2-40B4-BE49-F238E27FC236}">
                  <a16:creationId xmlns:a16="http://schemas.microsoft.com/office/drawing/2014/main" id="{C6CDB212-9838-42A0-4C23-19CE76D5510D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68;p70">
              <a:extLst>
                <a:ext uri="{FF2B5EF4-FFF2-40B4-BE49-F238E27FC236}">
                  <a16:creationId xmlns:a16="http://schemas.microsoft.com/office/drawing/2014/main" id="{8F040EE7-6091-8E23-C83D-DC959E46B90A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69;p70">
              <a:extLst>
                <a:ext uri="{FF2B5EF4-FFF2-40B4-BE49-F238E27FC236}">
                  <a16:creationId xmlns:a16="http://schemas.microsoft.com/office/drawing/2014/main" id="{A5243C17-4FBC-9E57-FAC5-58572DF9EFB3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70;p70">
              <a:extLst>
                <a:ext uri="{FF2B5EF4-FFF2-40B4-BE49-F238E27FC236}">
                  <a16:creationId xmlns:a16="http://schemas.microsoft.com/office/drawing/2014/main" id="{A514D128-DCBF-1B6E-7A85-41AA3B72EF67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1;p70">
              <a:extLst>
                <a:ext uri="{FF2B5EF4-FFF2-40B4-BE49-F238E27FC236}">
                  <a16:creationId xmlns:a16="http://schemas.microsoft.com/office/drawing/2014/main" id="{55F0ED1B-3913-FC96-91AE-003D5750B7BB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72;p70">
              <a:extLst>
                <a:ext uri="{FF2B5EF4-FFF2-40B4-BE49-F238E27FC236}">
                  <a16:creationId xmlns:a16="http://schemas.microsoft.com/office/drawing/2014/main" id="{D476A965-250D-91CF-1DA8-B502B8CA2767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73;p70">
              <a:extLst>
                <a:ext uri="{FF2B5EF4-FFF2-40B4-BE49-F238E27FC236}">
                  <a16:creationId xmlns:a16="http://schemas.microsoft.com/office/drawing/2014/main" id="{07A8C34C-FCF7-AC88-BB9A-879E3F4FD64F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74;p70">
              <a:extLst>
                <a:ext uri="{FF2B5EF4-FFF2-40B4-BE49-F238E27FC236}">
                  <a16:creationId xmlns:a16="http://schemas.microsoft.com/office/drawing/2014/main" id="{99C4DC01-7AC9-1F4F-311F-0F24FBB593C9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75;p70">
              <a:extLst>
                <a:ext uri="{FF2B5EF4-FFF2-40B4-BE49-F238E27FC236}">
                  <a16:creationId xmlns:a16="http://schemas.microsoft.com/office/drawing/2014/main" id="{C84B3836-D4B1-B020-3E95-562315906A73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76;p70">
              <a:extLst>
                <a:ext uri="{FF2B5EF4-FFF2-40B4-BE49-F238E27FC236}">
                  <a16:creationId xmlns:a16="http://schemas.microsoft.com/office/drawing/2014/main" id="{9D792685-E67F-EC39-302D-B8F08E1D06AC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77;p70">
              <a:extLst>
                <a:ext uri="{FF2B5EF4-FFF2-40B4-BE49-F238E27FC236}">
                  <a16:creationId xmlns:a16="http://schemas.microsoft.com/office/drawing/2014/main" id="{43EB923B-E648-67F3-4C59-B156470DB326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78;p70">
              <a:extLst>
                <a:ext uri="{FF2B5EF4-FFF2-40B4-BE49-F238E27FC236}">
                  <a16:creationId xmlns:a16="http://schemas.microsoft.com/office/drawing/2014/main" id="{50087A48-9897-9473-7796-8778BCD8131D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79;p70">
              <a:extLst>
                <a:ext uri="{FF2B5EF4-FFF2-40B4-BE49-F238E27FC236}">
                  <a16:creationId xmlns:a16="http://schemas.microsoft.com/office/drawing/2014/main" id="{E90ED9F8-6CA5-517F-09E8-3101359B97DC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80;p70">
              <a:extLst>
                <a:ext uri="{FF2B5EF4-FFF2-40B4-BE49-F238E27FC236}">
                  <a16:creationId xmlns:a16="http://schemas.microsoft.com/office/drawing/2014/main" id="{B4586C0F-ECC7-4E6E-9DAC-043914CA4D29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81;p70">
              <a:extLst>
                <a:ext uri="{FF2B5EF4-FFF2-40B4-BE49-F238E27FC236}">
                  <a16:creationId xmlns:a16="http://schemas.microsoft.com/office/drawing/2014/main" id="{409E240D-ECA9-A83D-A44A-9447F2A9EC8E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82;p70">
              <a:extLst>
                <a:ext uri="{FF2B5EF4-FFF2-40B4-BE49-F238E27FC236}">
                  <a16:creationId xmlns:a16="http://schemas.microsoft.com/office/drawing/2014/main" id="{D7990D05-BD5E-F27F-8A2C-E221027C4E10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83;p70">
              <a:extLst>
                <a:ext uri="{FF2B5EF4-FFF2-40B4-BE49-F238E27FC236}">
                  <a16:creationId xmlns:a16="http://schemas.microsoft.com/office/drawing/2014/main" id="{1A75906E-F7A6-8456-5F65-5710B6F3818B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84;p70">
              <a:extLst>
                <a:ext uri="{FF2B5EF4-FFF2-40B4-BE49-F238E27FC236}">
                  <a16:creationId xmlns:a16="http://schemas.microsoft.com/office/drawing/2014/main" id="{261FB61E-841C-E010-0C83-7EAD4C652F6B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85;p70">
              <a:extLst>
                <a:ext uri="{FF2B5EF4-FFF2-40B4-BE49-F238E27FC236}">
                  <a16:creationId xmlns:a16="http://schemas.microsoft.com/office/drawing/2014/main" id="{1AB97DA9-DCDF-CA6F-B006-7A8F6858E64E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86;p70">
              <a:extLst>
                <a:ext uri="{FF2B5EF4-FFF2-40B4-BE49-F238E27FC236}">
                  <a16:creationId xmlns:a16="http://schemas.microsoft.com/office/drawing/2014/main" id="{2693B4ED-5291-01A5-DA91-744E1DE83ABF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087;p70">
              <a:extLst>
                <a:ext uri="{FF2B5EF4-FFF2-40B4-BE49-F238E27FC236}">
                  <a16:creationId xmlns:a16="http://schemas.microsoft.com/office/drawing/2014/main" id="{5D53BF5D-ACD7-45BB-6B4A-13296C2179E6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88;p70">
              <a:extLst>
                <a:ext uri="{FF2B5EF4-FFF2-40B4-BE49-F238E27FC236}">
                  <a16:creationId xmlns:a16="http://schemas.microsoft.com/office/drawing/2014/main" id="{9774F2AB-04F4-CC27-834A-73D0694D20AA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89;p70">
              <a:extLst>
                <a:ext uri="{FF2B5EF4-FFF2-40B4-BE49-F238E27FC236}">
                  <a16:creationId xmlns:a16="http://schemas.microsoft.com/office/drawing/2014/main" id="{3ABEC0FC-BF3C-8DA4-1D48-021E3C6CDF0A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90;p70">
              <a:extLst>
                <a:ext uri="{FF2B5EF4-FFF2-40B4-BE49-F238E27FC236}">
                  <a16:creationId xmlns:a16="http://schemas.microsoft.com/office/drawing/2014/main" id="{3573BF19-91EA-0012-F095-65A0DCEF848E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91;p70">
              <a:extLst>
                <a:ext uri="{FF2B5EF4-FFF2-40B4-BE49-F238E27FC236}">
                  <a16:creationId xmlns:a16="http://schemas.microsoft.com/office/drawing/2014/main" id="{A764DA77-0CEC-C22F-CA75-5DEBBD387302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92;p70">
              <a:extLst>
                <a:ext uri="{FF2B5EF4-FFF2-40B4-BE49-F238E27FC236}">
                  <a16:creationId xmlns:a16="http://schemas.microsoft.com/office/drawing/2014/main" id="{52D001E6-3E19-D378-7589-80118CA3EF83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93;p70">
              <a:extLst>
                <a:ext uri="{FF2B5EF4-FFF2-40B4-BE49-F238E27FC236}">
                  <a16:creationId xmlns:a16="http://schemas.microsoft.com/office/drawing/2014/main" id="{314E7381-6FFB-DC03-DA1B-11F8A0C0D005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94;p70">
              <a:extLst>
                <a:ext uri="{FF2B5EF4-FFF2-40B4-BE49-F238E27FC236}">
                  <a16:creationId xmlns:a16="http://schemas.microsoft.com/office/drawing/2014/main" id="{EA6D93D2-3DC3-4981-F087-5DBE07BD4898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95;p70">
              <a:extLst>
                <a:ext uri="{FF2B5EF4-FFF2-40B4-BE49-F238E27FC236}">
                  <a16:creationId xmlns:a16="http://schemas.microsoft.com/office/drawing/2014/main" id="{A7BC351D-6F34-34DB-5834-CAED901346BD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96;p70">
              <a:extLst>
                <a:ext uri="{FF2B5EF4-FFF2-40B4-BE49-F238E27FC236}">
                  <a16:creationId xmlns:a16="http://schemas.microsoft.com/office/drawing/2014/main" id="{8A7F1B4D-20B4-0E01-E236-E4A0100451C3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097;p70">
              <a:extLst>
                <a:ext uri="{FF2B5EF4-FFF2-40B4-BE49-F238E27FC236}">
                  <a16:creationId xmlns:a16="http://schemas.microsoft.com/office/drawing/2014/main" id="{E87D6DA1-1B84-4655-27EA-F58FCAA2B579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98;p70">
              <a:extLst>
                <a:ext uri="{FF2B5EF4-FFF2-40B4-BE49-F238E27FC236}">
                  <a16:creationId xmlns:a16="http://schemas.microsoft.com/office/drawing/2014/main" id="{E350067A-620F-BC2E-2782-449AFB9894EE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99;p70">
              <a:extLst>
                <a:ext uri="{FF2B5EF4-FFF2-40B4-BE49-F238E27FC236}">
                  <a16:creationId xmlns:a16="http://schemas.microsoft.com/office/drawing/2014/main" id="{E9E0A89A-EC64-B6CB-5CCB-6148D29B1AA7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00;p70">
              <a:extLst>
                <a:ext uri="{FF2B5EF4-FFF2-40B4-BE49-F238E27FC236}">
                  <a16:creationId xmlns:a16="http://schemas.microsoft.com/office/drawing/2014/main" id="{F77FA50A-F784-C3F3-6985-8967D7F6D2E5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01;p70">
              <a:extLst>
                <a:ext uri="{FF2B5EF4-FFF2-40B4-BE49-F238E27FC236}">
                  <a16:creationId xmlns:a16="http://schemas.microsoft.com/office/drawing/2014/main" id="{770BFF68-9382-3803-167A-73B6E6B8A490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02;p70">
              <a:extLst>
                <a:ext uri="{FF2B5EF4-FFF2-40B4-BE49-F238E27FC236}">
                  <a16:creationId xmlns:a16="http://schemas.microsoft.com/office/drawing/2014/main" id="{26C78B84-50F9-A905-9FD4-E832F98EDADB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03;p70">
              <a:extLst>
                <a:ext uri="{FF2B5EF4-FFF2-40B4-BE49-F238E27FC236}">
                  <a16:creationId xmlns:a16="http://schemas.microsoft.com/office/drawing/2014/main" id="{AB7A2A6F-A52D-49BC-FB38-5920A9A34F41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04;p70">
              <a:extLst>
                <a:ext uri="{FF2B5EF4-FFF2-40B4-BE49-F238E27FC236}">
                  <a16:creationId xmlns:a16="http://schemas.microsoft.com/office/drawing/2014/main" id="{D60F48DB-C065-DF3F-9C7D-76FCA6AA20C5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05;p70">
              <a:extLst>
                <a:ext uri="{FF2B5EF4-FFF2-40B4-BE49-F238E27FC236}">
                  <a16:creationId xmlns:a16="http://schemas.microsoft.com/office/drawing/2014/main" id="{DD603112-ECF6-8AB2-D8F2-F0D37F7B93F6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06;p70">
              <a:extLst>
                <a:ext uri="{FF2B5EF4-FFF2-40B4-BE49-F238E27FC236}">
                  <a16:creationId xmlns:a16="http://schemas.microsoft.com/office/drawing/2014/main" id="{A0A9D2B4-82C6-23D9-45A3-7C74D81FE404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07;p70">
              <a:extLst>
                <a:ext uri="{FF2B5EF4-FFF2-40B4-BE49-F238E27FC236}">
                  <a16:creationId xmlns:a16="http://schemas.microsoft.com/office/drawing/2014/main" id="{7E27C2FA-8664-F39D-205C-DC64CE4C15F0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08;p70">
              <a:extLst>
                <a:ext uri="{FF2B5EF4-FFF2-40B4-BE49-F238E27FC236}">
                  <a16:creationId xmlns:a16="http://schemas.microsoft.com/office/drawing/2014/main" id="{5AE1A288-6BA0-AA8E-9950-B2D34C2F7CF3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7109;p70">
              <a:extLst>
                <a:ext uri="{FF2B5EF4-FFF2-40B4-BE49-F238E27FC236}">
                  <a16:creationId xmlns:a16="http://schemas.microsoft.com/office/drawing/2014/main" id="{476E90B9-9311-9A5F-E3E8-37779ADB3507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7110;p70">
              <a:extLst>
                <a:ext uri="{FF2B5EF4-FFF2-40B4-BE49-F238E27FC236}">
                  <a16:creationId xmlns:a16="http://schemas.microsoft.com/office/drawing/2014/main" id="{4DC838DF-10A2-2886-DD9F-698F6CB05573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7111;p70">
              <a:extLst>
                <a:ext uri="{FF2B5EF4-FFF2-40B4-BE49-F238E27FC236}">
                  <a16:creationId xmlns:a16="http://schemas.microsoft.com/office/drawing/2014/main" id="{1FD45884-406A-6562-B2FA-AB127FBE2121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7112;p70">
              <a:extLst>
                <a:ext uri="{FF2B5EF4-FFF2-40B4-BE49-F238E27FC236}">
                  <a16:creationId xmlns:a16="http://schemas.microsoft.com/office/drawing/2014/main" id="{779C0154-4014-4BC6-4514-9B3D20BCE9BF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7113;p70">
              <a:extLst>
                <a:ext uri="{FF2B5EF4-FFF2-40B4-BE49-F238E27FC236}">
                  <a16:creationId xmlns:a16="http://schemas.microsoft.com/office/drawing/2014/main" id="{8EBDFD08-AAC7-21EB-150A-CDD46BF0AF9E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7114;p70">
              <a:extLst>
                <a:ext uri="{FF2B5EF4-FFF2-40B4-BE49-F238E27FC236}">
                  <a16:creationId xmlns:a16="http://schemas.microsoft.com/office/drawing/2014/main" id="{FAE1AC25-FBFC-5120-B5A0-31D308F9F76F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7115;p70">
              <a:extLst>
                <a:ext uri="{FF2B5EF4-FFF2-40B4-BE49-F238E27FC236}">
                  <a16:creationId xmlns:a16="http://schemas.microsoft.com/office/drawing/2014/main" id="{DF73CE5C-71BD-F869-711B-E6F7B73AC56C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7116;p70">
              <a:extLst>
                <a:ext uri="{FF2B5EF4-FFF2-40B4-BE49-F238E27FC236}">
                  <a16:creationId xmlns:a16="http://schemas.microsoft.com/office/drawing/2014/main" id="{7BA74096-1656-6B4B-D117-54093F2FAB09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7117;p70">
              <a:extLst>
                <a:ext uri="{FF2B5EF4-FFF2-40B4-BE49-F238E27FC236}">
                  <a16:creationId xmlns:a16="http://schemas.microsoft.com/office/drawing/2014/main" id="{7FCA3A1C-B44E-3802-38B4-913DE08E09C6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7118;p70">
              <a:extLst>
                <a:ext uri="{FF2B5EF4-FFF2-40B4-BE49-F238E27FC236}">
                  <a16:creationId xmlns:a16="http://schemas.microsoft.com/office/drawing/2014/main" id="{4C697430-8581-5123-1E06-5AA2C74BEAA3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7119;p70">
              <a:extLst>
                <a:ext uri="{FF2B5EF4-FFF2-40B4-BE49-F238E27FC236}">
                  <a16:creationId xmlns:a16="http://schemas.microsoft.com/office/drawing/2014/main" id="{0695276C-23C1-83A8-C179-82702F164D27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7120;p70">
              <a:extLst>
                <a:ext uri="{FF2B5EF4-FFF2-40B4-BE49-F238E27FC236}">
                  <a16:creationId xmlns:a16="http://schemas.microsoft.com/office/drawing/2014/main" id="{F3743D9B-0083-D163-8845-41CE1BACC952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7121;p70">
              <a:extLst>
                <a:ext uri="{FF2B5EF4-FFF2-40B4-BE49-F238E27FC236}">
                  <a16:creationId xmlns:a16="http://schemas.microsoft.com/office/drawing/2014/main" id="{0E171970-0B03-DA18-2C07-735C34559AA6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7122;p70">
              <a:extLst>
                <a:ext uri="{FF2B5EF4-FFF2-40B4-BE49-F238E27FC236}">
                  <a16:creationId xmlns:a16="http://schemas.microsoft.com/office/drawing/2014/main" id="{3EEBEC6C-C66A-F862-63F5-7834F8C815D7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7123;p70">
              <a:extLst>
                <a:ext uri="{FF2B5EF4-FFF2-40B4-BE49-F238E27FC236}">
                  <a16:creationId xmlns:a16="http://schemas.microsoft.com/office/drawing/2014/main" id="{8ECFE939-1950-B78F-DE0C-8EF31EFDED6C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7124;p70">
              <a:extLst>
                <a:ext uri="{FF2B5EF4-FFF2-40B4-BE49-F238E27FC236}">
                  <a16:creationId xmlns:a16="http://schemas.microsoft.com/office/drawing/2014/main" id="{C92A0F3E-00D4-B215-53DD-9CA08C6E4B9B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7125;p70">
              <a:extLst>
                <a:ext uri="{FF2B5EF4-FFF2-40B4-BE49-F238E27FC236}">
                  <a16:creationId xmlns:a16="http://schemas.microsoft.com/office/drawing/2014/main" id="{92FA18B2-C9B0-304F-4BB9-E317448F0E60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7126;p70">
              <a:extLst>
                <a:ext uri="{FF2B5EF4-FFF2-40B4-BE49-F238E27FC236}">
                  <a16:creationId xmlns:a16="http://schemas.microsoft.com/office/drawing/2014/main" id="{BB58F3D0-A83B-F4CE-513D-F815B7CF05C4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7127;p70">
              <a:extLst>
                <a:ext uri="{FF2B5EF4-FFF2-40B4-BE49-F238E27FC236}">
                  <a16:creationId xmlns:a16="http://schemas.microsoft.com/office/drawing/2014/main" id="{9CD5F4EE-8966-BB07-6F96-79E592A82798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7128;p70">
              <a:extLst>
                <a:ext uri="{FF2B5EF4-FFF2-40B4-BE49-F238E27FC236}">
                  <a16:creationId xmlns:a16="http://schemas.microsoft.com/office/drawing/2014/main" id="{F75CFD95-0136-275C-401E-F7160FD6C65E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7129;p70">
              <a:extLst>
                <a:ext uri="{FF2B5EF4-FFF2-40B4-BE49-F238E27FC236}">
                  <a16:creationId xmlns:a16="http://schemas.microsoft.com/office/drawing/2014/main" id="{6F882BC3-61E6-1E46-380A-33235F13FB7C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7130;p70">
              <a:extLst>
                <a:ext uri="{FF2B5EF4-FFF2-40B4-BE49-F238E27FC236}">
                  <a16:creationId xmlns:a16="http://schemas.microsoft.com/office/drawing/2014/main" id="{7E3E0594-784A-7434-D315-8432AEB8EE19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7131;p70">
              <a:extLst>
                <a:ext uri="{FF2B5EF4-FFF2-40B4-BE49-F238E27FC236}">
                  <a16:creationId xmlns:a16="http://schemas.microsoft.com/office/drawing/2014/main" id="{47AED483-90FF-1F0C-06FC-5E16FA45D257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7132;p70">
              <a:extLst>
                <a:ext uri="{FF2B5EF4-FFF2-40B4-BE49-F238E27FC236}">
                  <a16:creationId xmlns:a16="http://schemas.microsoft.com/office/drawing/2014/main" id="{3EF3744F-78E0-5DD7-3E73-FD96262E0C0C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7133;p70">
              <a:extLst>
                <a:ext uri="{FF2B5EF4-FFF2-40B4-BE49-F238E27FC236}">
                  <a16:creationId xmlns:a16="http://schemas.microsoft.com/office/drawing/2014/main" id="{EFB214A4-E8F3-ADBB-68E8-6C5D731DB8FB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7134;p70">
              <a:extLst>
                <a:ext uri="{FF2B5EF4-FFF2-40B4-BE49-F238E27FC236}">
                  <a16:creationId xmlns:a16="http://schemas.microsoft.com/office/drawing/2014/main" id="{BD71D51B-4EFC-BC21-A949-EE1B82A70A0F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7135;p70">
              <a:extLst>
                <a:ext uri="{FF2B5EF4-FFF2-40B4-BE49-F238E27FC236}">
                  <a16:creationId xmlns:a16="http://schemas.microsoft.com/office/drawing/2014/main" id="{887B9082-D55D-5CB7-F2B4-D81BF1073B1B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7136;p70">
              <a:extLst>
                <a:ext uri="{FF2B5EF4-FFF2-40B4-BE49-F238E27FC236}">
                  <a16:creationId xmlns:a16="http://schemas.microsoft.com/office/drawing/2014/main" id="{96791BAB-D87C-911A-083B-06D6D5BBE21D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7137;p70">
              <a:extLst>
                <a:ext uri="{FF2B5EF4-FFF2-40B4-BE49-F238E27FC236}">
                  <a16:creationId xmlns:a16="http://schemas.microsoft.com/office/drawing/2014/main" id="{E8C83BA7-CDDE-2ED3-82C1-3EECAFB45345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7138;p70">
              <a:extLst>
                <a:ext uri="{FF2B5EF4-FFF2-40B4-BE49-F238E27FC236}">
                  <a16:creationId xmlns:a16="http://schemas.microsoft.com/office/drawing/2014/main" id="{EB0C733A-69FD-0072-892C-9C0BE4416EE6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7139;p70">
              <a:extLst>
                <a:ext uri="{FF2B5EF4-FFF2-40B4-BE49-F238E27FC236}">
                  <a16:creationId xmlns:a16="http://schemas.microsoft.com/office/drawing/2014/main" id="{28386650-1AA6-9B57-9F71-A1E7932141D8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7140;p70">
              <a:extLst>
                <a:ext uri="{FF2B5EF4-FFF2-40B4-BE49-F238E27FC236}">
                  <a16:creationId xmlns:a16="http://schemas.microsoft.com/office/drawing/2014/main" id="{9B4C7F64-19BC-7A51-1807-B79EBA7CA165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7141;p70">
              <a:extLst>
                <a:ext uri="{FF2B5EF4-FFF2-40B4-BE49-F238E27FC236}">
                  <a16:creationId xmlns:a16="http://schemas.microsoft.com/office/drawing/2014/main" id="{86B6A30C-3330-5FEB-C269-F4EB5DC1EB6E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7142;p70">
              <a:extLst>
                <a:ext uri="{FF2B5EF4-FFF2-40B4-BE49-F238E27FC236}">
                  <a16:creationId xmlns:a16="http://schemas.microsoft.com/office/drawing/2014/main" id="{5FA71992-7F96-9E4F-2B2C-0192F8B61C61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7143;p70">
              <a:extLst>
                <a:ext uri="{FF2B5EF4-FFF2-40B4-BE49-F238E27FC236}">
                  <a16:creationId xmlns:a16="http://schemas.microsoft.com/office/drawing/2014/main" id="{F264C0C8-EEC1-8068-AAA9-8843F49F2F93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7144;p70">
              <a:extLst>
                <a:ext uri="{FF2B5EF4-FFF2-40B4-BE49-F238E27FC236}">
                  <a16:creationId xmlns:a16="http://schemas.microsoft.com/office/drawing/2014/main" id="{07F95A4E-1852-1378-7FCA-5E2FA5A56F5B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7145;p70">
              <a:extLst>
                <a:ext uri="{FF2B5EF4-FFF2-40B4-BE49-F238E27FC236}">
                  <a16:creationId xmlns:a16="http://schemas.microsoft.com/office/drawing/2014/main" id="{C9AA9D87-DE07-84BC-3719-4671C4B3240B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7146;p70">
              <a:extLst>
                <a:ext uri="{FF2B5EF4-FFF2-40B4-BE49-F238E27FC236}">
                  <a16:creationId xmlns:a16="http://schemas.microsoft.com/office/drawing/2014/main" id="{034C4051-07DA-A371-25AB-1BFB2E4754A0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7147;p70">
              <a:extLst>
                <a:ext uri="{FF2B5EF4-FFF2-40B4-BE49-F238E27FC236}">
                  <a16:creationId xmlns:a16="http://schemas.microsoft.com/office/drawing/2014/main" id="{54FDEA1C-53D3-1C47-4877-019A91426445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7148;p70">
              <a:extLst>
                <a:ext uri="{FF2B5EF4-FFF2-40B4-BE49-F238E27FC236}">
                  <a16:creationId xmlns:a16="http://schemas.microsoft.com/office/drawing/2014/main" id="{DE8CC2E7-EBF8-2498-0833-C9CE71BB14BD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7149;p70">
              <a:extLst>
                <a:ext uri="{FF2B5EF4-FFF2-40B4-BE49-F238E27FC236}">
                  <a16:creationId xmlns:a16="http://schemas.microsoft.com/office/drawing/2014/main" id="{780EA495-A660-C459-6CA9-296C8CD35A75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7150;p70">
              <a:extLst>
                <a:ext uri="{FF2B5EF4-FFF2-40B4-BE49-F238E27FC236}">
                  <a16:creationId xmlns:a16="http://schemas.microsoft.com/office/drawing/2014/main" id="{BFB95A2B-CE4C-5F71-801B-919F6619A889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7151;p70">
              <a:extLst>
                <a:ext uri="{FF2B5EF4-FFF2-40B4-BE49-F238E27FC236}">
                  <a16:creationId xmlns:a16="http://schemas.microsoft.com/office/drawing/2014/main" id="{131D92A0-FCA9-947D-33FF-C3A9E74C62F4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7152;p70">
              <a:extLst>
                <a:ext uri="{FF2B5EF4-FFF2-40B4-BE49-F238E27FC236}">
                  <a16:creationId xmlns:a16="http://schemas.microsoft.com/office/drawing/2014/main" id="{AA8CC131-279F-4A14-1EE3-DB391E818BAA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7153;p70">
              <a:extLst>
                <a:ext uri="{FF2B5EF4-FFF2-40B4-BE49-F238E27FC236}">
                  <a16:creationId xmlns:a16="http://schemas.microsoft.com/office/drawing/2014/main" id="{CFEF051C-88BB-31C3-9366-800C5A0E6789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7154;p70">
              <a:extLst>
                <a:ext uri="{FF2B5EF4-FFF2-40B4-BE49-F238E27FC236}">
                  <a16:creationId xmlns:a16="http://schemas.microsoft.com/office/drawing/2014/main" id="{CF56934B-426A-A6DC-D4CE-EB5C645543F7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7155;p70">
              <a:extLst>
                <a:ext uri="{FF2B5EF4-FFF2-40B4-BE49-F238E27FC236}">
                  <a16:creationId xmlns:a16="http://schemas.microsoft.com/office/drawing/2014/main" id="{601AC893-2634-34BE-D8B9-43D2B4FD9CD6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7156;p70">
              <a:extLst>
                <a:ext uri="{FF2B5EF4-FFF2-40B4-BE49-F238E27FC236}">
                  <a16:creationId xmlns:a16="http://schemas.microsoft.com/office/drawing/2014/main" id="{23AF580E-A66A-91B6-AA42-4C28914E6569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7157;p70">
              <a:extLst>
                <a:ext uri="{FF2B5EF4-FFF2-40B4-BE49-F238E27FC236}">
                  <a16:creationId xmlns:a16="http://schemas.microsoft.com/office/drawing/2014/main" id="{2EF4B564-C80B-A612-1D40-43E289F0E8B2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7158;p70">
              <a:extLst>
                <a:ext uri="{FF2B5EF4-FFF2-40B4-BE49-F238E27FC236}">
                  <a16:creationId xmlns:a16="http://schemas.microsoft.com/office/drawing/2014/main" id="{806A7BB5-CFDB-FCEF-6708-C0FA0FB2C84E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7159;p70">
              <a:extLst>
                <a:ext uri="{FF2B5EF4-FFF2-40B4-BE49-F238E27FC236}">
                  <a16:creationId xmlns:a16="http://schemas.microsoft.com/office/drawing/2014/main" id="{0A108B60-2811-4FEE-A1EF-AA71581D15AD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7160;p70">
              <a:extLst>
                <a:ext uri="{FF2B5EF4-FFF2-40B4-BE49-F238E27FC236}">
                  <a16:creationId xmlns:a16="http://schemas.microsoft.com/office/drawing/2014/main" id="{3D6C4AF0-DE11-D2FC-2ECE-BD2EDEEB491B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7161;p70">
              <a:extLst>
                <a:ext uri="{FF2B5EF4-FFF2-40B4-BE49-F238E27FC236}">
                  <a16:creationId xmlns:a16="http://schemas.microsoft.com/office/drawing/2014/main" id="{547082EF-25A5-9833-C2D9-8F6835C55CE2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7162;p70">
              <a:extLst>
                <a:ext uri="{FF2B5EF4-FFF2-40B4-BE49-F238E27FC236}">
                  <a16:creationId xmlns:a16="http://schemas.microsoft.com/office/drawing/2014/main" id="{0F303748-8691-8514-8A14-57E48D8C5F2D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7163;p70">
              <a:extLst>
                <a:ext uri="{FF2B5EF4-FFF2-40B4-BE49-F238E27FC236}">
                  <a16:creationId xmlns:a16="http://schemas.microsoft.com/office/drawing/2014/main" id="{D0B6B774-11B2-8F5E-268C-7FF4646CC844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7164;p70">
              <a:extLst>
                <a:ext uri="{FF2B5EF4-FFF2-40B4-BE49-F238E27FC236}">
                  <a16:creationId xmlns:a16="http://schemas.microsoft.com/office/drawing/2014/main" id="{68811DC0-3DAE-FC2C-A35D-0CE55D57C76D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7165;p70">
              <a:extLst>
                <a:ext uri="{FF2B5EF4-FFF2-40B4-BE49-F238E27FC236}">
                  <a16:creationId xmlns:a16="http://schemas.microsoft.com/office/drawing/2014/main" id="{E91D59B4-8647-8CC8-2F71-3F74AD5C80E9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7166;p70">
              <a:extLst>
                <a:ext uri="{FF2B5EF4-FFF2-40B4-BE49-F238E27FC236}">
                  <a16:creationId xmlns:a16="http://schemas.microsoft.com/office/drawing/2014/main" id="{03B25F6C-CB06-30F6-69FB-8030CB8B9119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7167;p70">
              <a:extLst>
                <a:ext uri="{FF2B5EF4-FFF2-40B4-BE49-F238E27FC236}">
                  <a16:creationId xmlns:a16="http://schemas.microsoft.com/office/drawing/2014/main" id="{4E1409D5-7E80-7A6C-2338-6E2F8C2648A9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7168;p70">
              <a:extLst>
                <a:ext uri="{FF2B5EF4-FFF2-40B4-BE49-F238E27FC236}">
                  <a16:creationId xmlns:a16="http://schemas.microsoft.com/office/drawing/2014/main" id="{2EBB4014-3605-D447-417A-D5186CECCA4F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7169;p70">
              <a:extLst>
                <a:ext uri="{FF2B5EF4-FFF2-40B4-BE49-F238E27FC236}">
                  <a16:creationId xmlns:a16="http://schemas.microsoft.com/office/drawing/2014/main" id="{615C78E8-0CF6-FCF4-71E5-3B4584F53F86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7170;p70">
              <a:extLst>
                <a:ext uri="{FF2B5EF4-FFF2-40B4-BE49-F238E27FC236}">
                  <a16:creationId xmlns:a16="http://schemas.microsoft.com/office/drawing/2014/main" id="{EB06F5F7-C492-48D3-C812-BEAD1B2A7708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7171;p70">
              <a:extLst>
                <a:ext uri="{FF2B5EF4-FFF2-40B4-BE49-F238E27FC236}">
                  <a16:creationId xmlns:a16="http://schemas.microsoft.com/office/drawing/2014/main" id="{99E44040-0A9A-62B9-DFE3-C068A884F191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7172;p70">
              <a:extLst>
                <a:ext uri="{FF2B5EF4-FFF2-40B4-BE49-F238E27FC236}">
                  <a16:creationId xmlns:a16="http://schemas.microsoft.com/office/drawing/2014/main" id="{4538EB63-F8EB-0D4E-00CE-DA216528621B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7173;p70">
              <a:extLst>
                <a:ext uri="{FF2B5EF4-FFF2-40B4-BE49-F238E27FC236}">
                  <a16:creationId xmlns:a16="http://schemas.microsoft.com/office/drawing/2014/main" id="{D76DF667-48C2-0A3E-0217-FF333A7CEB2F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7174;p70">
              <a:extLst>
                <a:ext uri="{FF2B5EF4-FFF2-40B4-BE49-F238E27FC236}">
                  <a16:creationId xmlns:a16="http://schemas.microsoft.com/office/drawing/2014/main" id="{8F36297E-FE6A-4F45-58D8-E505E2DDE018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7175;p70">
              <a:extLst>
                <a:ext uri="{FF2B5EF4-FFF2-40B4-BE49-F238E27FC236}">
                  <a16:creationId xmlns:a16="http://schemas.microsoft.com/office/drawing/2014/main" id="{EFECD892-68D5-8FFF-A0EC-B9C9F6A0C3EF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7176;p70">
              <a:extLst>
                <a:ext uri="{FF2B5EF4-FFF2-40B4-BE49-F238E27FC236}">
                  <a16:creationId xmlns:a16="http://schemas.microsoft.com/office/drawing/2014/main" id="{81E25BD1-7146-4971-A140-ABD5C7CF5921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7177;p70">
              <a:extLst>
                <a:ext uri="{FF2B5EF4-FFF2-40B4-BE49-F238E27FC236}">
                  <a16:creationId xmlns:a16="http://schemas.microsoft.com/office/drawing/2014/main" id="{14F000B1-BA8E-CD7D-8478-DBE0683BEA43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7178;p70">
              <a:extLst>
                <a:ext uri="{FF2B5EF4-FFF2-40B4-BE49-F238E27FC236}">
                  <a16:creationId xmlns:a16="http://schemas.microsoft.com/office/drawing/2014/main" id="{211E2ECB-9B89-C975-3F52-01688D30C274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7179;p70">
              <a:extLst>
                <a:ext uri="{FF2B5EF4-FFF2-40B4-BE49-F238E27FC236}">
                  <a16:creationId xmlns:a16="http://schemas.microsoft.com/office/drawing/2014/main" id="{C0577127-6A98-2736-DDE2-D1F32E7A0AC0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7180;p70">
              <a:extLst>
                <a:ext uri="{FF2B5EF4-FFF2-40B4-BE49-F238E27FC236}">
                  <a16:creationId xmlns:a16="http://schemas.microsoft.com/office/drawing/2014/main" id="{3DD2230C-B659-8330-B738-8EB6F3421298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7181;p70">
              <a:extLst>
                <a:ext uri="{FF2B5EF4-FFF2-40B4-BE49-F238E27FC236}">
                  <a16:creationId xmlns:a16="http://schemas.microsoft.com/office/drawing/2014/main" id="{3DECCE36-ECE4-E5FA-2D3F-2E4ACC0448FB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7182;p70">
              <a:extLst>
                <a:ext uri="{FF2B5EF4-FFF2-40B4-BE49-F238E27FC236}">
                  <a16:creationId xmlns:a16="http://schemas.microsoft.com/office/drawing/2014/main" id="{2A62DE6D-E9FB-CBAF-33D0-577EF421C1EB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7183;p70">
              <a:extLst>
                <a:ext uri="{FF2B5EF4-FFF2-40B4-BE49-F238E27FC236}">
                  <a16:creationId xmlns:a16="http://schemas.microsoft.com/office/drawing/2014/main" id="{1898DFAF-9ACD-10BB-672A-7300C608753E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7184;p70">
              <a:extLst>
                <a:ext uri="{FF2B5EF4-FFF2-40B4-BE49-F238E27FC236}">
                  <a16:creationId xmlns:a16="http://schemas.microsoft.com/office/drawing/2014/main" id="{CDB19447-8194-3467-0DA9-8B0547233724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7185;p70">
              <a:extLst>
                <a:ext uri="{FF2B5EF4-FFF2-40B4-BE49-F238E27FC236}">
                  <a16:creationId xmlns:a16="http://schemas.microsoft.com/office/drawing/2014/main" id="{AB4B2F58-4AA9-1A1F-06AB-5551D4DDDD1E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7186;p70">
              <a:extLst>
                <a:ext uri="{FF2B5EF4-FFF2-40B4-BE49-F238E27FC236}">
                  <a16:creationId xmlns:a16="http://schemas.microsoft.com/office/drawing/2014/main" id="{599CD21B-6AD8-4872-71BA-EC45C9BF65B8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7187;p70">
              <a:extLst>
                <a:ext uri="{FF2B5EF4-FFF2-40B4-BE49-F238E27FC236}">
                  <a16:creationId xmlns:a16="http://schemas.microsoft.com/office/drawing/2014/main" id="{7459BEF3-E61C-48E4-B54B-F65B3D576988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7188;p70">
              <a:extLst>
                <a:ext uri="{FF2B5EF4-FFF2-40B4-BE49-F238E27FC236}">
                  <a16:creationId xmlns:a16="http://schemas.microsoft.com/office/drawing/2014/main" id="{098A2903-303E-4906-280A-A46E23E93975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7189;p70">
              <a:extLst>
                <a:ext uri="{FF2B5EF4-FFF2-40B4-BE49-F238E27FC236}">
                  <a16:creationId xmlns:a16="http://schemas.microsoft.com/office/drawing/2014/main" id="{B86BAA6F-8015-DE89-F975-FFD4B1163358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7190;p70">
              <a:extLst>
                <a:ext uri="{FF2B5EF4-FFF2-40B4-BE49-F238E27FC236}">
                  <a16:creationId xmlns:a16="http://schemas.microsoft.com/office/drawing/2014/main" id="{C9E5BA4E-D6B4-1D44-2113-68ACB076672C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7191;p70">
              <a:extLst>
                <a:ext uri="{FF2B5EF4-FFF2-40B4-BE49-F238E27FC236}">
                  <a16:creationId xmlns:a16="http://schemas.microsoft.com/office/drawing/2014/main" id="{C6F5FF36-9106-E4D6-E37F-E19F6E2D299E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7192;p70">
              <a:extLst>
                <a:ext uri="{FF2B5EF4-FFF2-40B4-BE49-F238E27FC236}">
                  <a16:creationId xmlns:a16="http://schemas.microsoft.com/office/drawing/2014/main" id="{11737A9A-965D-2FB5-498D-F89189F200D6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7193;p70">
              <a:extLst>
                <a:ext uri="{FF2B5EF4-FFF2-40B4-BE49-F238E27FC236}">
                  <a16:creationId xmlns:a16="http://schemas.microsoft.com/office/drawing/2014/main" id="{AEC97B55-90C8-CD93-E525-039D7120548F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7194;p70">
              <a:extLst>
                <a:ext uri="{FF2B5EF4-FFF2-40B4-BE49-F238E27FC236}">
                  <a16:creationId xmlns:a16="http://schemas.microsoft.com/office/drawing/2014/main" id="{795D1BC9-C4A4-A5D3-0EAA-83D380591F02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7195;p70">
              <a:extLst>
                <a:ext uri="{FF2B5EF4-FFF2-40B4-BE49-F238E27FC236}">
                  <a16:creationId xmlns:a16="http://schemas.microsoft.com/office/drawing/2014/main" id="{E722DB17-125A-4F75-63B7-E5279C036A1B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7196;p70">
              <a:extLst>
                <a:ext uri="{FF2B5EF4-FFF2-40B4-BE49-F238E27FC236}">
                  <a16:creationId xmlns:a16="http://schemas.microsoft.com/office/drawing/2014/main" id="{D6E6BFD5-2B36-D248-6D65-9BD704815A3B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7197;p70">
              <a:extLst>
                <a:ext uri="{FF2B5EF4-FFF2-40B4-BE49-F238E27FC236}">
                  <a16:creationId xmlns:a16="http://schemas.microsoft.com/office/drawing/2014/main" id="{9EC27321-A0EA-B5F1-3F39-C7D35B34B4CE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7198;p70">
              <a:extLst>
                <a:ext uri="{FF2B5EF4-FFF2-40B4-BE49-F238E27FC236}">
                  <a16:creationId xmlns:a16="http://schemas.microsoft.com/office/drawing/2014/main" id="{ECC38520-B366-FF39-7894-F48D4606099F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7199;p70">
              <a:extLst>
                <a:ext uri="{FF2B5EF4-FFF2-40B4-BE49-F238E27FC236}">
                  <a16:creationId xmlns:a16="http://schemas.microsoft.com/office/drawing/2014/main" id="{81E9FAF1-253D-3D16-C7FB-C647A58C66ED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7200;p70">
              <a:extLst>
                <a:ext uri="{FF2B5EF4-FFF2-40B4-BE49-F238E27FC236}">
                  <a16:creationId xmlns:a16="http://schemas.microsoft.com/office/drawing/2014/main" id="{6145E580-E1E3-C33B-0384-F12C4A79151D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7201;p70">
              <a:extLst>
                <a:ext uri="{FF2B5EF4-FFF2-40B4-BE49-F238E27FC236}">
                  <a16:creationId xmlns:a16="http://schemas.microsoft.com/office/drawing/2014/main" id="{1906B761-3833-79C0-475F-9972A90FC886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7202;p70">
              <a:extLst>
                <a:ext uri="{FF2B5EF4-FFF2-40B4-BE49-F238E27FC236}">
                  <a16:creationId xmlns:a16="http://schemas.microsoft.com/office/drawing/2014/main" id="{418C4E44-DB9B-2D8F-4901-16103699FF22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7203;p70">
              <a:extLst>
                <a:ext uri="{FF2B5EF4-FFF2-40B4-BE49-F238E27FC236}">
                  <a16:creationId xmlns:a16="http://schemas.microsoft.com/office/drawing/2014/main" id="{661A7C09-C322-FAE9-DB35-132D0E0D9868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7204;p70">
              <a:extLst>
                <a:ext uri="{FF2B5EF4-FFF2-40B4-BE49-F238E27FC236}">
                  <a16:creationId xmlns:a16="http://schemas.microsoft.com/office/drawing/2014/main" id="{AFD0C36D-D55B-5828-8C8B-818043C15DD8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7205;p70">
              <a:extLst>
                <a:ext uri="{FF2B5EF4-FFF2-40B4-BE49-F238E27FC236}">
                  <a16:creationId xmlns:a16="http://schemas.microsoft.com/office/drawing/2014/main" id="{886FF860-C7B1-0D7C-9219-33038F816C00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7206;p70">
              <a:extLst>
                <a:ext uri="{FF2B5EF4-FFF2-40B4-BE49-F238E27FC236}">
                  <a16:creationId xmlns:a16="http://schemas.microsoft.com/office/drawing/2014/main" id="{1BDDE0C5-AC55-4E19-DF2C-FC9379A9E89F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7207;p70">
              <a:extLst>
                <a:ext uri="{FF2B5EF4-FFF2-40B4-BE49-F238E27FC236}">
                  <a16:creationId xmlns:a16="http://schemas.microsoft.com/office/drawing/2014/main" id="{2D9F848B-62B4-6319-7FF1-12E5E207B1CD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7208;p70">
              <a:extLst>
                <a:ext uri="{FF2B5EF4-FFF2-40B4-BE49-F238E27FC236}">
                  <a16:creationId xmlns:a16="http://schemas.microsoft.com/office/drawing/2014/main" id="{97E16734-7EB4-0C62-C1CE-B42CF7484B35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7209;p70">
              <a:extLst>
                <a:ext uri="{FF2B5EF4-FFF2-40B4-BE49-F238E27FC236}">
                  <a16:creationId xmlns:a16="http://schemas.microsoft.com/office/drawing/2014/main" id="{EBDE7F33-0A9F-82B0-2F65-64C40E2D3B43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7210;p70">
              <a:extLst>
                <a:ext uri="{FF2B5EF4-FFF2-40B4-BE49-F238E27FC236}">
                  <a16:creationId xmlns:a16="http://schemas.microsoft.com/office/drawing/2014/main" id="{51A2C74A-AB5A-7593-E22E-C0913810F8E5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7211;p70">
              <a:extLst>
                <a:ext uri="{FF2B5EF4-FFF2-40B4-BE49-F238E27FC236}">
                  <a16:creationId xmlns:a16="http://schemas.microsoft.com/office/drawing/2014/main" id="{37C34D9D-E816-C716-1F28-4CF296EB0239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7212;p70">
              <a:extLst>
                <a:ext uri="{FF2B5EF4-FFF2-40B4-BE49-F238E27FC236}">
                  <a16:creationId xmlns:a16="http://schemas.microsoft.com/office/drawing/2014/main" id="{516D0226-3E1A-F401-E349-ECE2A0D08A59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7213;p70">
              <a:extLst>
                <a:ext uri="{FF2B5EF4-FFF2-40B4-BE49-F238E27FC236}">
                  <a16:creationId xmlns:a16="http://schemas.microsoft.com/office/drawing/2014/main" id="{394B814C-3048-F598-0654-B1F0E1A69F89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7214;p70">
              <a:extLst>
                <a:ext uri="{FF2B5EF4-FFF2-40B4-BE49-F238E27FC236}">
                  <a16:creationId xmlns:a16="http://schemas.microsoft.com/office/drawing/2014/main" id="{44FBA245-5067-B512-A994-5DD55198612E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7215;p70">
              <a:extLst>
                <a:ext uri="{FF2B5EF4-FFF2-40B4-BE49-F238E27FC236}">
                  <a16:creationId xmlns:a16="http://schemas.microsoft.com/office/drawing/2014/main" id="{F626484D-BE24-7F26-3350-B0018D688FF5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7216;p70">
              <a:extLst>
                <a:ext uri="{FF2B5EF4-FFF2-40B4-BE49-F238E27FC236}">
                  <a16:creationId xmlns:a16="http://schemas.microsoft.com/office/drawing/2014/main" id="{3A2BAF84-5FE7-4C37-CEAA-AA83E9B20C16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7217;p70">
              <a:extLst>
                <a:ext uri="{FF2B5EF4-FFF2-40B4-BE49-F238E27FC236}">
                  <a16:creationId xmlns:a16="http://schemas.microsoft.com/office/drawing/2014/main" id="{344A9928-477D-4082-EEB9-46EDA1B4F8D5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7218;p70">
              <a:extLst>
                <a:ext uri="{FF2B5EF4-FFF2-40B4-BE49-F238E27FC236}">
                  <a16:creationId xmlns:a16="http://schemas.microsoft.com/office/drawing/2014/main" id="{D097C65F-DAF1-BCF5-A391-7043E6EA0204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7219;p70">
              <a:extLst>
                <a:ext uri="{FF2B5EF4-FFF2-40B4-BE49-F238E27FC236}">
                  <a16:creationId xmlns:a16="http://schemas.microsoft.com/office/drawing/2014/main" id="{CC642B83-F16F-6E10-6A75-15EE7D46049E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7220;p70">
              <a:extLst>
                <a:ext uri="{FF2B5EF4-FFF2-40B4-BE49-F238E27FC236}">
                  <a16:creationId xmlns:a16="http://schemas.microsoft.com/office/drawing/2014/main" id="{450D94F1-C596-92E6-8DBB-65BDBAC63FFF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7221;p70">
              <a:extLst>
                <a:ext uri="{FF2B5EF4-FFF2-40B4-BE49-F238E27FC236}">
                  <a16:creationId xmlns:a16="http://schemas.microsoft.com/office/drawing/2014/main" id="{D3F75684-A23B-7427-EBCA-AAE1BC4F2E2D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7222;p70">
              <a:extLst>
                <a:ext uri="{FF2B5EF4-FFF2-40B4-BE49-F238E27FC236}">
                  <a16:creationId xmlns:a16="http://schemas.microsoft.com/office/drawing/2014/main" id="{A36C51A3-C0BB-638A-B4DB-64ED67305858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7223;p70">
              <a:extLst>
                <a:ext uri="{FF2B5EF4-FFF2-40B4-BE49-F238E27FC236}">
                  <a16:creationId xmlns:a16="http://schemas.microsoft.com/office/drawing/2014/main" id="{C6FD06A4-32BC-A971-2DAD-38E4C17C0E50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7224;p70">
              <a:extLst>
                <a:ext uri="{FF2B5EF4-FFF2-40B4-BE49-F238E27FC236}">
                  <a16:creationId xmlns:a16="http://schemas.microsoft.com/office/drawing/2014/main" id="{58BB439A-7E0E-7C40-68E7-D89BFDEC0F46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7225;p70">
              <a:extLst>
                <a:ext uri="{FF2B5EF4-FFF2-40B4-BE49-F238E27FC236}">
                  <a16:creationId xmlns:a16="http://schemas.microsoft.com/office/drawing/2014/main" id="{58DD839F-689E-5352-BF27-903CD7D3346F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7226;p70">
              <a:extLst>
                <a:ext uri="{FF2B5EF4-FFF2-40B4-BE49-F238E27FC236}">
                  <a16:creationId xmlns:a16="http://schemas.microsoft.com/office/drawing/2014/main" id="{9A2354CF-27F1-8457-FC0B-CC50E64A3780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7227;p70">
              <a:extLst>
                <a:ext uri="{FF2B5EF4-FFF2-40B4-BE49-F238E27FC236}">
                  <a16:creationId xmlns:a16="http://schemas.microsoft.com/office/drawing/2014/main" id="{B5FEA753-F85E-979B-A78A-8F34963A8775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7228;p70">
              <a:extLst>
                <a:ext uri="{FF2B5EF4-FFF2-40B4-BE49-F238E27FC236}">
                  <a16:creationId xmlns:a16="http://schemas.microsoft.com/office/drawing/2014/main" id="{BEDAA67E-FDA2-A550-01BE-48743A7DF713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7229;p70">
              <a:extLst>
                <a:ext uri="{FF2B5EF4-FFF2-40B4-BE49-F238E27FC236}">
                  <a16:creationId xmlns:a16="http://schemas.microsoft.com/office/drawing/2014/main" id="{E3C5373D-C746-B1C0-39F7-AD53E684B2BC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7230;p70">
              <a:extLst>
                <a:ext uri="{FF2B5EF4-FFF2-40B4-BE49-F238E27FC236}">
                  <a16:creationId xmlns:a16="http://schemas.microsoft.com/office/drawing/2014/main" id="{211CE0FA-881F-1F23-B819-07AA55B1B9AB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7231;p70">
              <a:extLst>
                <a:ext uri="{FF2B5EF4-FFF2-40B4-BE49-F238E27FC236}">
                  <a16:creationId xmlns:a16="http://schemas.microsoft.com/office/drawing/2014/main" id="{2C7631EC-D037-C651-55B2-F753F2FA31EF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7232;p70">
              <a:extLst>
                <a:ext uri="{FF2B5EF4-FFF2-40B4-BE49-F238E27FC236}">
                  <a16:creationId xmlns:a16="http://schemas.microsoft.com/office/drawing/2014/main" id="{B89A25E9-C1ED-39AB-ABA5-1FCA115210CE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7233;p70">
              <a:extLst>
                <a:ext uri="{FF2B5EF4-FFF2-40B4-BE49-F238E27FC236}">
                  <a16:creationId xmlns:a16="http://schemas.microsoft.com/office/drawing/2014/main" id="{F686F387-D224-E1AC-09C2-400032A797CA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7234;p70">
              <a:extLst>
                <a:ext uri="{FF2B5EF4-FFF2-40B4-BE49-F238E27FC236}">
                  <a16:creationId xmlns:a16="http://schemas.microsoft.com/office/drawing/2014/main" id="{2FF304BF-3702-6342-B08F-24390008C804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7235;p70">
              <a:extLst>
                <a:ext uri="{FF2B5EF4-FFF2-40B4-BE49-F238E27FC236}">
                  <a16:creationId xmlns:a16="http://schemas.microsoft.com/office/drawing/2014/main" id="{F06CCDE3-C334-F822-62A5-F92887258A2C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7236;p70">
              <a:extLst>
                <a:ext uri="{FF2B5EF4-FFF2-40B4-BE49-F238E27FC236}">
                  <a16:creationId xmlns:a16="http://schemas.microsoft.com/office/drawing/2014/main" id="{A6EB511E-FCF2-D35E-7AE9-D4AF47D2CFDC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7237;p70">
              <a:extLst>
                <a:ext uri="{FF2B5EF4-FFF2-40B4-BE49-F238E27FC236}">
                  <a16:creationId xmlns:a16="http://schemas.microsoft.com/office/drawing/2014/main" id="{B1C37D4B-9C04-5E43-D903-E642A87DC3BF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7238;p70">
              <a:extLst>
                <a:ext uri="{FF2B5EF4-FFF2-40B4-BE49-F238E27FC236}">
                  <a16:creationId xmlns:a16="http://schemas.microsoft.com/office/drawing/2014/main" id="{7BD9A8CC-68F2-9332-62C9-B295F3E05F4A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7239;p70">
              <a:extLst>
                <a:ext uri="{FF2B5EF4-FFF2-40B4-BE49-F238E27FC236}">
                  <a16:creationId xmlns:a16="http://schemas.microsoft.com/office/drawing/2014/main" id="{6A443A7A-9070-E0F4-9CA0-2EE59711ADEB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7240;p70">
              <a:extLst>
                <a:ext uri="{FF2B5EF4-FFF2-40B4-BE49-F238E27FC236}">
                  <a16:creationId xmlns:a16="http://schemas.microsoft.com/office/drawing/2014/main" id="{53968F43-5DCF-D79E-4D25-0E795DF5C162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7241;p70">
              <a:extLst>
                <a:ext uri="{FF2B5EF4-FFF2-40B4-BE49-F238E27FC236}">
                  <a16:creationId xmlns:a16="http://schemas.microsoft.com/office/drawing/2014/main" id="{D8B3B9F3-CCA3-5848-09CF-8AEB0B84A81F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7242;p70">
              <a:extLst>
                <a:ext uri="{FF2B5EF4-FFF2-40B4-BE49-F238E27FC236}">
                  <a16:creationId xmlns:a16="http://schemas.microsoft.com/office/drawing/2014/main" id="{7BB1C5C8-A14D-CCEA-FAA0-B3DF737AC7A3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7243;p70">
              <a:extLst>
                <a:ext uri="{FF2B5EF4-FFF2-40B4-BE49-F238E27FC236}">
                  <a16:creationId xmlns:a16="http://schemas.microsoft.com/office/drawing/2014/main" id="{B3AB6A4F-6AA5-3D19-1E0D-D3880DD97939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7244;p70">
              <a:extLst>
                <a:ext uri="{FF2B5EF4-FFF2-40B4-BE49-F238E27FC236}">
                  <a16:creationId xmlns:a16="http://schemas.microsoft.com/office/drawing/2014/main" id="{E87E0EA4-ECAE-41DC-538F-0AFADADDBEDC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7245;p70">
              <a:extLst>
                <a:ext uri="{FF2B5EF4-FFF2-40B4-BE49-F238E27FC236}">
                  <a16:creationId xmlns:a16="http://schemas.microsoft.com/office/drawing/2014/main" id="{623F756E-F6A3-B807-AA2A-C1C4EBEB8B7C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7246;p70">
              <a:extLst>
                <a:ext uri="{FF2B5EF4-FFF2-40B4-BE49-F238E27FC236}">
                  <a16:creationId xmlns:a16="http://schemas.microsoft.com/office/drawing/2014/main" id="{5E9844B9-7655-7F20-3B84-506BF631A837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7247;p70">
              <a:extLst>
                <a:ext uri="{FF2B5EF4-FFF2-40B4-BE49-F238E27FC236}">
                  <a16:creationId xmlns:a16="http://schemas.microsoft.com/office/drawing/2014/main" id="{248E91DE-20F6-2C17-6651-31F8C3E1AC57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7248;p70">
              <a:extLst>
                <a:ext uri="{FF2B5EF4-FFF2-40B4-BE49-F238E27FC236}">
                  <a16:creationId xmlns:a16="http://schemas.microsoft.com/office/drawing/2014/main" id="{04DC93CD-1E84-E303-D1FE-8F00C0DC4E39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7249;p70">
              <a:extLst>
                <a:ext uri="{FF2B5EF4-FFF2-40B4-BE49-F238E27FC236}">
                  <a16:creationId xmlns:a16="http://schemas.microsoft.com/office/drawing/2014/main" id="{678A207D-5E62-1D64-3458-C0067BF8BFB9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7250;p70">
              <a:extLst>
                <a:ext uri="{FF2B5EF4-FFF2-40B4-BE49-F238E27FC236}">
                  <a16:creationId xmlns:a16="http://schemas.microsoft.com/office/drawing/2014/main" id="{A5A1F705-0658-0149-A3A1-7505B9D27DF5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7251;p70">
              <a:extLst>
                <a:ext uri="{FF2B5EF4-FFF2-40B4-BE49-F238E27FC236}">
                  <a16:creationId xmlns:a16="http://schemas.microsoft.com/office/drawing/2014/main" id="{9B13E2F5-DFFB-8457-1839-80373B654C6E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7252;p70">
              <a:extLst>
                <a:ext uri="{FF2B5EF4-FFF2-40B4-BE49-F238E27FC236}">
                  <a16:creationId xmlns:a16="http://schemas.microsoft.com/office/drawing/2014/main" id="{11A7266D-9F19-B81B-8566-2A6AE6693BDB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7253;p70">
              <a:extLst>
                <a:ext uri="{FF2B5EF4-FFF2-40B4-BE49-F238E27FC236}">
                  <a16:creationId xmlns:a16="http://schemas.microsoft.com/office/drawing/2014/main" id="{C7397FF0-049A-4AA0-BEFF-15A010CA038B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7254;p70">
              <a:extLst>
                <a:ext uri="{FF2B5EF4-FFF2-40B4-BE49-F238E27FC236}">
                  <a16:creationId xmlns:a16="http://schemas.microsoft.com/office/drawing/2014/main" id="{88EFC4EC-2CCB-25A8-0A46-4B300F7FBE2A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7255;p70">
              <a:extLst>
                <a:ext uri="{FF2B5EF4-FFF2-40B4-BE49-F238E27FC236}">
                  <a16:creationId xmlns:a16="http://schemas.microsoft.com/office/drawing/2014/main" id="{2102AF92-7654-BAC2-6FFF-4D47C01A34AB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7256;p70">
              <a:extLst>
                <a:ext uri="{FF2B5EF4-FFF2-40B4-BE49-F238E27FC236}">
                  <a16:creationId xmlns:a16="http://schemas.microsoft.com/office/drawing/2014/main" id="{472665BA-3437-62E9-51FB-63DCF6C94F3D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7257;p70">
              <a:extLst>
                <a:ext uri="{FF2B5EF4-FFF2-40B4-BE49-F238E27FC236}">
                  <a16:creationId xmlns:a16="http://schemas.microsoft.com/office/drawing/2014/main" id="{04238A25-13E9-78FE-4C80-68BACAF607C0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7258;p70">
              <a:extLst>
                <a:ext uri="{FF2B5EF4-FFF2-40B4-BE49-F238E27FC236}">
                  <a16:creationId xmlns:a16="http://schemas.microsoft.com/office/drawing/2014/main" id="{FAFC16DC-2987-3702-935A-6CA42D89FB35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7259;p70">
              <a:extLst>
                <a:ext uri="{FF2B5EF4-FFF2-40B4-BE49-F238E27FC236}">
                  <a16:creationId xmlns:a16="http://schemas.microsoft.com/office/drawing/2014/main" id="{22E207CB-34FD-E57A-E38D-CC1AEDCA12A9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7260;p70">
              <a:extLst>
                <a:ext uri="{FF2B5EF4-FFF2-40B4-BE49-F238E27FC236}">
                  <a16:creationId xmlns:a16="http://schemas.microsoft.com/office/drawing/2014/main" id="{6FC764BF-C404-03CD-BABE-5CBA16FBA36C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7261;p70">
              <a:extLst>
                <a:ext uri="{FF2B5EF4-FFF2-40B4-BE49-F238E27FC236}">
                  <a16:creationId xmlns:a16="http://schemas.microsoft.com/office/drawing/2014/main" id="{54A93688-8859-D179-391B-6BDB700AA316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7262;p70">
              <a:extLst>
                <a:ext uri="{FF2B5EF4-FFF2-40B4-BE49-F238E27FC236}">
                  <a16:creationId xmlns:a16="http://schemas.microsoft.com/office/drawing/2014/main" id="{372D186E-CA54-6BFC-54ED-34141FBE4587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7263;p70">
              <a:extLst>
                <a:ext uri="{FF2B5EF4-FFF2-40B4-BE49-F238E27FC236}">
                  <a16:creationId xmlns:a16="http://schemas.microsoft.com/office/drawing/2014/main" id="{00A6A008-2BDA-53EC-4C6E-936AE7CD5673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7264;p70">
              <a:extLst>
                <a:ext uri="{FF2B5EF4-FFF2-40B4-BE49-F238E27FC236}">
                  <a16:creationId xmlns:a16="http://schemas.microsoft.com/office/drawing/2014/main" id="{144E7CE0-CEEF-3E49-33C5-1B339FAF85C7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7265;p70">
              <a:extLst>
                <a:ext uri="{FF2B5EF4-FFF2-40B4-BE49-F238E27FC236}">
                  <a16:creationId xmlns:a16="http://schemas.microsoft.com/office/drawing/2014/main" id="{F0E1CDC8-AAD5-FE38-ADAE-2DD4819D5C3F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7266;p70">
              <a:extLst>
                <a:ext uri="{FF2B5EF4-FFF2-40B4-BE49-F238E27FC236}">
                  <a16:creationId xmlns:a16="http://schemas.microsoft.com/office/drawing/2014/main" id="{AE1FA6BF-78BA-69E6-8E95-4405AC461E18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7267;p70">
              <a:extLst>
                <a:ext uri="{FF2B5EF4-FFF2-40B4-BE49-F238E27FC236}">
                  <a16:creationId xmlns:a16="http://schemas.microsoft.com/office/drawing/2014/main" id="{C3C7A0CE-DE1F-8FFE-D0D2-7CB9A1F34A84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7268;p70">
              <a:extLst>
                <a:ext uri="{FF2B5EF4-FFF2-40B4-BE49-F238E27FC236}">
                  <a16:creationId xmlns:a16="http://schemas.microsoft.com/office/drawing/2014/main" id="{F19AB5C3-209F-E8D2-9999-2CD682E27512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7269;p70">
              <a:extLst>
                <a:ext uri="{FF2B5EF4-FFF2-40B4-BE49-F238E27FC236}">
                  <a16:creationId xmlns:a16="http://schemas.microsoft.com/office/drawing/2014/main" id="{F96E9D21-6AF5-8D7A-B45E-C4B2043F70BA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7270;p70">
              <a:extLst>
                <a:ext uri="{FF2B5EF4-FFF2-40B4-BE49-F238E27FC236}">
                  <a16:creationId xmlns:a16="http://schemas.microsoft.com/office/drawing/2014/main" id="{D82B309A-D138-7DDF-FF96-03B16DDDE059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7271;p70">
              <a:extLst>
                <a:ext uri="{FF2B5EF4-FFF2-40B4-BE49-F238E27FC236}">
                  <a16:creationId xmlns:a16="http://schemas.microsoft.com/office/drawing/2014/main" id="{CDC9B354-67CC-AFCE-1238-DFCCD3E34E55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7272;p70">
              <a:extLst>
                <a:ext uri="{FF2B5EF4-FFF2-40B4-BE49-F238E27FC236}">
                  <a16:creationId xmlns:a16="http://schemas.microsoft.com/office/drawing/2014/main" id="{0582D52E-1CB6-2C35-E600-5364BE5C1FC7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7273;p70">
              <a:extLst>
                <a:ext uri="{FF2B5EF4-FFF2-40B4-BE49-F238E27FC236}">
                  <a16:creationId xmlns:a16="http://schemas.microsoft.com/office/drawing/2014/main" id="{3DABB4FB-2D1D-6B87-9647-45CAD73EA695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7274;p70">
              <a:extLst>
                <a:ext uri="{FF2B5EF4-FFF2-40B4-BE49-F238E27FC236}">
                  <a16:creationId xmlns:a16="http://schemas.microsoft.com/office/drawing/2014/main" id="{47B75BCE-DD83-5A82-7CE5-AEDCB9894179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7275;p70">
              <a:extLst>
                <a:ext uri="{FF2B5EF4-FFF2-40B4-BE49-F238E27FC236}">
                  <a16:creationId xmlns:a16="http://schemas.microsoft.com/office/drawing/2014/main" id="{209DC023-DAA8-FC97-DA1F-1F67385BE26D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7276;p70">
              <a:extLst>
                <a:ext uri="{FF2B5EF4-FFF2-40B4-BE49-F238E27FC236}">
                  <a16:creationId xmlns:a16="http://schemas.microsoft.com/office/drawing/2014/main" id="{19346595-5969-59EE-9A69-0821BDC2ADFC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7277;p70">
              <a:extLst>
                <a:ext uri="{FF2B5EF4-FFF2-40B4-BE49-F238E27FC236}">
                  <a16:creationId xmlns:a16="http://schemas.microsoft.com/office/drawing/2014/main" id="{E17BB37B-2D99-BF12-3272-A16B3A40345F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7278;p70">
              <a:extLst>
                <a:ext uri="{FF2B5EF4-FFF2-40B4-BE49-F238E27FC236}">
                  <a16:creationId xmlns:a16="http://schemas.microsoft.com/office/drawing/2014/main" id="{E78B6618-49C3-3843-7C4F-30EC7419EE20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7279;p70">
              <a:extLst>
                <a:ext uri="{FF2B5EF4-FFF2-40B4-BE49-F238E27FC236}">
                  <a16:creationId xmlns:a16="http://schemas.microsoft.com/office/drawing/2014/main" id="{B93ACD14-5BAC-3A67-6B7D-2D199DBA5E05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7280;p70">
              <a:extLst>
                <a:ext uri="{FF2B5EF4-FFF2-40B4-BE49-F238E27FC236}">
                  <a16:creationId xmlns:a16="http://schemas.microsoft.com/office/drawing/2014/main" id="{9BD6A4F9-AD07-4549-6E2B-310796ABEF84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7281;p70">
              <a:extLst>
                <a:ext uri="{FF2B5EF4-FFF2-40B4-BE49-F238E27FC236}">
                  <a16:creationId xmlns:a16="http://schemas.microsoft.com/office/drawing/2014/main" id="{CD8019D2-2829-60A6-BAAC-389F7973D254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7282;p70">
              <a:extLst>
                <a:ext uri="{FF2B5EF4-FFF2-40B4-BE49-F238E27FC236}">
                  <a16:creationId xmlns:a16="http://schemas.microsoft.com/office/drawing/2014/main" id="{3E17E922-0EC7-CEE1-013C-24A26D6E2B73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7283;p70">
              <a:extLst>
                <a:ext uri="{FF2B5EF4-FFF2-40B4-BE49-F238E27FC236}">
                  <a16:creationId xmlns:a16="http://schemas.microsoft.com/office/drawing/2014/main" id="{44EA34D8-84AE-12DF-F364-ACE6E108E610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7284;p70">
              <a:extLst>
                <a:ext uri="{FF2B5EF4-FFF2-40B4-BE49-F238E27FC236}">
                  <a16:creationId xmlns:a16="http://schemas.microsoft.com/office/drawing/2014/main" id="{83F757D5-6EDA-5BDB-0913-509FC0352ED2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7285;p70">
              <a:extLst>
                <a:ext uri="{FF2B5EF4-FFF2-40B4-BE49-F238E27FC236}">
                  <a16:creationId xmlns:a16="http://schemas.microsoft.com/office/drawing/2014/main" id="{DA2E611F-DC29-2108-A6B2-288BF7FA6B0A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7286;p70">
              <a:extLst>
                <a:ext uri="{FF2B5EF4-FFF2-40B4-BE49-F238E27FC236}">
                  <a16:creationId xmlns:a16="http://schemas.microsoft.com/office/drawing/2014/main" id="{55661315-997D-10B2-638E-72CE5C455C74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7287;p70">
              <a:extLst>
                <a:ext uri="{FF2B5EF4-FFF2-40B4-BE49-F238E27FC236}">
                  <a16:creationId xmlns:a16="http://schemas.microsoft.com/office/drawing/2014/main" id="{FF7EFD03-FEAB-9EC0-C009-ED264C8639DC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7288;p70">
              <a:extLst>
                <a:ext uri="{FF2B5EF4-FFF2-40B4-BE49-F238E27FC236}">
                  <a16:creationId xmlns:a16="http://schemas.microsoft.com/office/drawing/2014/main" id="{461D897E-1797-8313-44FF-A72333DD6F72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7289;p70">
              <a:extLst>
                <a:ext uri="{FF2B5EF4-FFF2-40B4-BE49-F238E27FC236}">
                  <a16:creationId xmlns:a16="http://schemas.microsoft.com/office/drawing/2014/main" id="{FC216B4E-5BBF-F77E-AB9F-5B7AEDB68CD9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7290;p70">
              <a:extLst>
                <a:ext uri="{FF2B5EF4-FFF2-40B4-BE49-F238E27FC236}">
                  <a16:creationId xmlns:a16="http://schemas.microsoft.com/office/drawing/2014/main" id="{C864F7CC-93AB-0EAB-7E75-8EC742FDCD34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7291;p70">
              <a:extLst>
                <a:ext uri="{FF2B5EF4-FFF2-40B4-BE49-F238E27FC236}">
                  <a16:creationId xmlns:a16="http://schemas.microsoft.com/office/drawing/2014/main" id="{175A7676-ABBA-F523-CA19-3250BB9391BA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7292;p70">
              <a:extLst>
                <a:ext uri="{FF2B5EF4-FFF2-40B4-BE49-F238E27FC236}">
                  <a16:creationId xmlns:a16="http://schemas.microsoft.com/office/drawing/2014/main" id="{24B1C61E-59DE-7AEF-4A5A-A1A52B42AB3F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7293;p70">
              <a:extLst>
                <a:ext uri="{FF2B5EF4-FFF2-40B4-BE49-F238E27FC236}">
                  <a16:creationId xmlns:a16="http://schemas.microsoft.com/office/drawing/2014/main" id="{0D9C62AF-BDCC-F764-9C1C-CDC10C59648C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7294;p70">
              <a:extLst>
                <a:ext uri="{FF2B5EF4-FFF2-40B4-BE49-F238E27FC236}">
                  <a16:creationId xmlns:a16="http://schemas.microsoft.com/office/drawing/2014/main" id="{A1FA466B-06F4-6FD0-EA86-6CA3AAE95131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7295;p70">
              <a:extLst>
                <a:ext uri="{FF2B5EF4-FFF2-40B4-BE49-F238E27FC236}">
                  <a16:creationId xmlns:a16="http://schemas.microsoft.com/office/drawing/2014/main" id="{F1367470-C715-FADB-7D71-E3151E2F3CD5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7296;p70">
              <a:extLst>
                <a:ext uri="{FF2B5EF4-FFF2-40B4-BE49-F238E27FC236}">
                  <a16:creationId xmlns:a16="http://schemas.microsoft.com/office/drawing/2014/main" id="{C57E4C83-581E-133A-893C-47A01AE80838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7297;p70">
              <a:extLst>
                <a:ext uri="{FF2B5EF4-FFF2-40B4-BE49-F238E27FC236}">
                  <a16:creationId xmlns:a16="http://schemas.microsoft.com/office/drawing/2014/main" id="{ECE3E1AA-7339-BA19-561B-61A69FB5EF66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7298;p70">
              <a:extLst>
                <a:ext uri="{FF2B5EF4-FFF2-40B4-BE49-F238E27FC236}">
                  <a16:creationId xmlns:a16="http://schemas.microsoft.com/office/drawing/2014/main" id="{93AE6C1C-AC95-5CD2-7795-EB495BE83A77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7299;p70">
              <a:extLst>
                <a:ext uri="{FF2B5EF4-FFF2-40B4-BE49-F238E27FC236}">
                  <a16:creationId xmlns:a16="http://schemas.microsoft.com/office/drawing/2014/main" id="{CB4DC472-FF6C-E189-E9EB-810583F6B2E1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7300;p70">
              <a:extLst>
                <a:ext uri="{FF2B5EF4-FFF2-40B4-BE49-F238E27FC236}">
                  <a16:creationId xmlns:a16="http://schemas.microsoft.com/office/drawing/2014/main" id="{022748A5-1B82-26CC-AAF8-02E665EA10C2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7301;p70">
              <a:extLst>
                <a:ext uri="{FF2B5EF4-FFF2-40B4-BE49-F238E27FC236}">
                  <a16:creationId xmlns:a16="http://schemas.microsoft.com/office/drawing/2014/main" id="{0F09B947-BABB-E54F-4AEE-2EB2BC1A2765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7302;p70">
              <a:extLst>
                <a:ext uri="{FF2B5EF4-FFF2-40B4-BE49-F238E27FC236}">
                  <a16:creationId xmlns:a16="http://schemas.microsoft.com/office/drawing/2014/main" id="{2C904AE9-5C22-9929-257A-1599BC5A21D6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7303;p70">
              <a:extLst>
                <a:ext uri="{FF2B5EF4-FFF2-40B4-BE49-F238E27FC236}">
                  <a16:creationId xmlns:a16="http://schemas.microsoft.com/office/drawing/2014/main" id="{1CF42F0A-A303-BD79-2F70-8AABC2581252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7304;p70">
              <a:extLst>
                <a:ext uri="{FF2B5EF4-FFF2-40B4-BE49-F238E27FC236}">
                  <a16:creationId xmlns:a16="http://schemas.microsoft.com/office/drawing/2014/main" id="{0702B6E1-5099-6639-2550-D0998F01A082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7305;p70">
              <a:extLst>
                <a:ext uri="{FF2B5EF4-FFF2-40B4-BE49-F238E27FC236}">
                  <a16:creationId xmlns:a16="http://schemas.microsoft.com/office/drawing/2014/main" id="{ECE0A1B7-D801-6A61-715B-69278C237D7A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7306;p70">
              <a:extLst>
                <a:ext uri="{FF2B5EF4-FFF2-40B4-BE49-F238E27FC236}">
                  <a16:creationId xmlns:a16="http://schemas.microsoft.com/office/drawing/2014/main" id="{33042FB0-CF50-1193-6E38-6D6CD9FC1864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7307;p70">
              <a:extLst>
                <a:ext uri="{FF2B5EF4-FFF2-40B4-BE49-F238E27FC236}">
                  <a16:creationId xmlns:a16="http://schemas.microsoft.com/office/drawing/2014/main" id="{5FF55A7A-4B66-A1B6-A929-145CA6793D0B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7308;p70">
              <a:extLst>
                <a:ext uri="{FF2B5EF4-FFF2-40B4-BE49-F238E27FC236}">
                  <a16:creationId xmlns:a16="http://schemas.microsoft.com/office/drawing/2014/main" id="{8EAB0B31-B9F0-A43B-2CB0-ADEAF86D9F6D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7309;p70">
              <a:extLst>
                <a:ext uri="{FF2B5EF4-FFF2-40B4-BE49-F238E27FC236}">
                  <a16:creationId xmlns:a16="http://schemas.microsoft.com/office/drawing/2014/main" id="{FA0A1BB7-D8F2-3C92-EBF6-AC0544A40905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7310;p70">
              <a:extLst>
                <a:ext uri="{FF2B5EF4-FFF2-40B4-BE49-F238E27FC236}">
                  <a16:creationId xmlns:a16="http://schemas.microsoft.com/office/drawing/2014/main" id="{F646F6F4-D823-EA00-1591-D99D413CA315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7311;p70">
              <a:extLst>
                <a:ext uri="{FF2B5EF4-FFF2-40B4-BE49-F238E27FC236}">
                  <a16:creationId xmlns:a16="http://schemas.microsoft.com/office/drawing/2014/main" id="{A96F2B71-0F1F-D689-1986-C45142F9B386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7312;p70">
              <a:extLst>
                <a:ext uri="{FF2B5EF4-FFF2-40B4-BE49-F238E27FC236}">
                  <a16:creationId xmlns:a16="http://schemas.microsoft.com/office/drawing/2014/main" id="{80E48B74-E938-E004-2BFC-11D04F7C26EC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7313;p70">
              <a:extLst>
                <a:ext uri="{FF2B5EF4-FFF2-40B4-BE49-F238E27FC236}">
                  <a16:creationId xmlns:a16="http://schemas.microsoft.com/office/drawing/2014/main" id="{8BEAE3AA-4312-EBAF-FCF1-5298763374A9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7314;p70">
              <a:extLst>
                <a:ext uri="{FF2B5EF4-FFF2-40B4-BE49-F238E27FC236}">
                  <a16:creationId xmlns:a16="http://schemas.microsoft.com/office/drawing/2014/main" id="{CE3EF9D8-6AE1-03A6-E551-9B2634DC8D9B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7315;p70">
              <a:extLst>
                <a:ext uri="{FF2B5EF4-FFF2-40B4-BE49-F238E27FC236}">
                  <a16:creationId xmlns:a16="http://schemas.microsoft.com/office/drawing/2014/main" id="{C2777093-E170-4BD5-1184-47A01E166E15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7316;p70">
              <a:extLst>
                <a:ext uri="{FF2B5EF4-FFF2-40B4-BE49-F238E27FC236}">
                  <a16:creationId xmlns:a16="http://schemas.microsoft.com/office/drawing/2014/main" id="{E0E3E466-E9AD-5062-1E33-2D28BC45D1CD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7317;p70">
              <a:extLst>
                <a:ext uri="{FF2B5EF4-FFF2-40B4-BE49-F238E27FC236}">
                  <a16:creationId xmlns:a16="http://schemas.microsoft.com/office/drawing/2014/main" id="{E80703C8-622B-CBF0-2566-A059066AAEA3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7318;p70">
              <a:extLst>
                <a:ext uri="{FF2B5EF4-FFF2-40B4-BE49-F238E27FC236}">
                  <a16:creationId xmlns:a16="http://schemas.microsoft.com/office/drawing/2014/main" id="{7AB77771-CB55-A46B-5FE9-A49CBF2F17F8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7319;p70">
              <a:extLst>
                <a:ext uri="{FF2B5EF4-FFF2-40B4-BE49-F238E27FC236}">
                  <a16:creationId xmlns:a16="http://schemas.microsoft.com/office/drawing/2014/main" id="{B299B045-F7AA-969F-A10D-CFD7204F2D99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7320;p70">
              <a:extLst>
                <a:ext uri="{FF2B5EF4-FFF2-40B4-BE49-F238E27FC236}">
                  <a16:creationId xmlns:a16="http://schemas.microsoft.com/office/drawing/2014/main" id="{E6F34C14-AFBF-4562-7160-B2D563F3D305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7321;p70">
              <a:extLst>
                <a:ext uri="{FF2B5EF4-FFF2-40B4-BE49-F238E27FC236}">
                  <a16:creationId xmlns:a16="http://schemas.microsoft.com/office/drawing/2014/main" id="{DCDABB19-6E50-1130-8289-E5B3B1C4940F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7322;p70">
              <a:extLst>
                <a:ext uri="{FF2B5EF4-FFF2-40B4-BE49-F238E27FC236}">
                  <a16:creationId xmlns:a16="http://schemas.microsoft.com/office/drawing/2014/main" id="{D4227E9F-D283-270B-4903-FE301E1C5C7B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7323;p70">
              <a:extLst>
                <a:ext uri="{FF2B5EF4-FFF2-40B4-BE49-F238E27FC236}">
                  <a16:creationId xmlns:a16="http://schemas.microsoft.com/office/drawing/2014/main" id="{553B9801-B965-0F59-A712-961317BC96A9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7324;p70">
              <a:extLst>
                <a:ext uri="{FF2B5EF4-FFF2-40B4-BE49-F238E27FC236}">
                  <a16:creationId xmlns:a16="http://schemas.microsoft.com/office/drawing/2014/main" id="{139E1E7B-8743-CFEA-9DAF-9030CF07EC2C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7325;p70">
              <a:extLst>
                <a:ext uri="{FF2B5EF4-FFF2-40B4-BE49-F238E27FC236}">
                  <a16:creationId xmlns:a16="http://schemas.microsoft.com/office/drawing/2014/main" id="{E068C5C1-7A9C-76C9-945B-F4318E0113DB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7326;p70">
              <a:extLst>
                <a:ext uri="{FF2B5EF4-FFF2-40B4-BE49-F238E27FC236}">
                  <a16:creationId xmlns:a16="http://schemas.microsoft.com/office/drawing/2014/main" id="{8ECEE7BF-2F2B-F098-5CF6-8063F65377D7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7327;p70">
              <a:extLst>
                <a:ext uri="{FF2B5EF4-FFF2-40B4-BE49-F238E27FC236}">
                  <a16:creationId xmlns:a16="http://schemas.microsoft.com/office/drawing/2014/main" id="{6CA6E9F3-319E-A4B8-237D-4CD68410DEE3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7328;p70">
              <a:extLst>
                <a:ext uri="{FF2B5EF4-FFF2-40B4-BE49-F238E27FC236}">
                  <a16:creationId xmlns:a16="http://schemas.microsoft.com/office/drawing/2014/main" id="{63F87EF2-1409-C27B-E0FF-FFA4A4B73961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7329;p70">
              <a:extLst>
                <a:ext uri="{FF2B5EF4-FFF2-40B4-BE49-F238E27FC236}">
                  <a16:creationId xmlns:a16="http://schemas.microsoft.com/office/drawing/2014/main" id="{B262495D-FC66-21C1-60AD-C8C111D534B1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7330;p70">
              <a:extLst>
                <a:ext uri="{FF2B5EF4-FFF2-40B4-BE49-F238E27FC236}">
                  <a16:creationId xmlns:a16="http://schemas.microsoft.com/office/drawing/2014/main" id="{F79FE7B6-58A9-61C1-C20D-AD3EEC149523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7331;p70">
              <a:extLst>
                <a:ext uri="{FF2B5EF4-FFF2-40B4-BE49-F238E27FC236}">
                  <a16:creationId xmlns:a16="http://schemas.microsoft.com/office/drawing/2014/main" id="{457A3A0A-4C56-53C0-AD03-094F314869E4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7332;p70">
              <a:extLst>
                <a:ext uri="{FF2B5EF4-FFF2-40B4-BE49-F238E27FC236}">
                  <a16:creationId xmlns:a16="http://schemas.microsoft.com/office/drawing/2014/main" id="{AD9C5836-A099-7AF8-8F86-7A634D21ED2C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7333;p70">
              <a:extLst>
                <a:ext uri="{FF2B5EF4-FFF2-40B4-BE49-F238E27FC236}">
                  <a16:creationId xmlns:a16="http://schemas.microsoft.com/office/drawing/2014/main" id="{ED89E449-F5F9-DC32-673E-6A03143EE0FC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7334;p70">
              <a:extLst>
                <a:ext uri="{FF2B5EF4-FFF2-40B4-BE49-F238E27FC236}">
                  <a16:creationId xmlns:a16="http://schemas.microsoft.com/office/drawing/2014/main" id="{A8D67BA4-C85D-B615-DD61-05B34E6B9DC8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7335;p70">
              <a:extLst>
                <a:ext uri="{FF2B5EF4-FFF2-40B4-BE49-F238E27FC236}">
                  <a16:creationId xmlns:a16="http://schemas.microsoft.com/office/drawing/2014/main" id="{AC4C8F91-7A2F-342C-704B-801C975CBEBF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7336;p70">
              <a:extLst>
                <a:ext uri="{FF2B5EF4-FFF2-40B4-BE49-F238E27FC236}">
                  <a16:creationId xmlns:a16="http://schemas.microsoft.com/office/drawing/2014/main" id="{8D6637C9-86E3-698C-3609-150C8A67EB95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7337;p70">
              <a:extLst>
                <a:ext uri="{FF2B5EF4-FFF2-40B4-BE49-F238E27FC236}">
                  <a16:creationId xmlns:a16="http://schemas.microsoft.com/office/drawing/2014/main" id="{EA031AD8-CB76-8B8F-5CE3-9EBCC6E04AA9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7338;p70">
              <a:extLst>
                <a:ext uri="{FF2B5EF4-FFF2-40B4-BE49-F238E27FC236}">
                  <a16:creationId xmlns:a16="http://schemas.microsoft.com/office/drawing/2014/main" id="{72F2F654-4D16-8DBE-565C-54119BB5550C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7339;p70">
              <a:extLst>
                <a:ext uri="{FF2B5EF4-FFF2-40B4-BE49-F238E27FC236}">
                  <a16:creationId xmlns:a16="http://schemas.microsoft.com/office/drawing/2014/main" id="{3EAD223C-BEC2-E326-E466-587BD06630DD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7340;p70">
              <a:extLst>
                <a:ext uri="{FF2B5EF4-FFF2-40B4-BE49-F238E27FC236}">
                  <a16:creationId xmlns:a16="http://schemas.microsoft.com/office/drawing/2014/main" id="{6B31A295-CD18-EC58-05DB-0ACAB2E1A04D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7341;p70">
              <a:extLst>
                <a:ext uri="{FF2B5EF4-FFF2-40B4-BE49-F238E27FC236}">
                  <a16:creationId xmlns:a16="http://schemas.microsoft.com/office/drawing/2014/main" id="{F41FDB5E-5497-E162-4614-33AF8EC5FF5C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7342;p70">
              <a:extLst>
                <a:ext uri="{FF2B5EF4-FFF2-40B4-BE49-F238E27FC236}">
                  <a16:creationId xmlns:a16="http://schemas.microsoft.com/office/drawing/2014/main" id="{83AA42C1-1EAC-28E7-6DA6-A03D44FE1E93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7343;p70">
              <a:extLst>
                <a:ext uri="{FF2B5EF4-FFF2-40B4-BE49-F238E27FC236}">
                  <a16:creationId xmlns:a16="http://schemas.microsoft.com/office/drawing/2014/main" id="{BCA07A4D-53D4-26D6-EFC5-E3FE07FC1933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7344;p70">
              <a:extLst>
                <a:ext uri="{FF2B5EF4-FFF2-40B4-BE49-F238E27FC236}">
                  <a16:creationId xmlns:a16="http://schemas.microsoft.com/office/drawing/2014/main" id="{46F55675-66D2-97A4-70E7-016D88877180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7345;p70">
              <a:extLst>
                <a:ext uri="{FF2B5EF4-FFF2-40B4-BE49-F238E27FC236}">
                  <a16:creationId xmlns:a16="http://schemas.microsoft.com/office/drawing/2014/main" id="{C12F499F-E200-A076-B31A-7D8D0B76E040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7346;p70">
              <a:extLst>
                <a:ext uri="{FF2B5EF4-FFF2-40B4-BE49-F238E27FC236}">
                  <a16:creationId xmlns:a16="http://schemas.microsoft.com/office/drawing/2014/main" id="{D6676D10-5985-83D7-6CBB-B6F89502406B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7347;p70">
              <a:extLst>
                <a:ext uri="{FF2B5EF4-FFF2-40B4-BE49-F238E27FC236}">
                  <a16:creationId xmlns:a16="http://schemas.microsoft.com/office/drawing/2014/main" id="{917A1942-4E43-B47E-2A3B-E27E21AD74F4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7348;p70">
              <a:extLst>
                <a:ext uri="{FF2B5EF4-FFF2-40B4-BE49-F238E27FC236}">
                  <a16:creationId xmlns:a16="http://schemas.microsoft.com/office/drawing/2014/main" id="{B66C105B-0D0F-175F-C03C-BD4939CAFC31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7349;p70">
              <a:extLst>
                <a:ext uri="{FF2B5EF4-FFF2-40B4-BE49-F238E27FC236}">
                  <a16:creationId xmlns:a16="http://schemas.microsoft.com/office/drawing/2014/main" id="{24F7F7FA-6FDB-CB1A-2348-F35667D8BB2A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7350;p70">
              <a:extLst>
                <a:ext uri="{FF2B5EF4-FFF2-40B4-BE49-F238E27FC236}">
                  <a16:creationId xmlns:a16="http://schemas.microsoft.com/office/drawing/2014/main" id="{2F8CBD66-D6B8-2C8E-BD52-A371DAC61479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7351;p70">
              <a:extLst>
                <a:ext uri="{FF2B5EF4-FFF2-40B4-BE49-F238E27FC236}">
                  <a16:creationId xmlns:a16="http://schemas.microsoft.com/office/drawing/2014/main" id="{EE635523-63D7-B60B-7BDB-6F4A93EA0240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7352;p70">
              <a:extLst>
                <a:ext uri="{FF2B5EF4-FFF2-40B4-BE49-F238E27FC236}">
                  <a16:creationId xmlns:a16="http://schemas.microsoft.com/office/drawing/2014/main" id="{B521D476-27C7-28CA-8147-D817997691C8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7353;p70">
              <a:extLst>
                <a:ext uri="{FF2B5EF4-FFF2-40B4-BE49-F238E27FC236}">
                  <a16:creationId xmlns:a16="http://schemas.microsoft.com/office/drawing/2014/main" id="{D3215CCC-CADE-70A3-C157-A9514BE2B2C8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7354;p70">
              <a:extLst>
                <a:ext uri="{FF2B5EF4-FFF2-40B4-BE49-F238E27FC236}">
                  <a16:creationId xmlns:a16="http://schemas.microsoft.com/office/drawing/2014/main" id="{0974A1F6-6D69-E5FA-5D2C-B86186892E1D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7355;p70">
              <a:extLst>
                <a:ext uri="{FF2B5EF4-FFF2-40B4-BE49-F238E27FC236}">
                  <a16:creationId xmlns:a16="http://schemas.microsoft.com/office/drawing/2014/main" id="{28D5085D-A954-51E6-56DE-027925BB6DD0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7356;p70">
              <a:extLst>
                <a:ext uri="{FF2B5EF4-FFF2-40B4-BE49-F238E27FC236}">
                  <a16:creationId xmlns:a16="http://schemas.microsoft.com/office/drawing/2014/main" id="{38927D4D-805F-F0E0-2AEE-8152F5908ACC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7357;p70">
              <a:extLst>
                <a:ext uri="{FF2B5EF4-FFF2-40B4-BE49-F238E27FC236}">
                  <a16:creationId xmlns:a16="http://schemas.microsoft.com/office/drawing/2014/main" id="{2EDD0EA6-01A9-3DFE-3011-D6ACBD153FC2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7358;p70">
              <a:extLst>
                <a:ext uri="{FF2B5EF4-FFF2-40B4-BE49-F238E27FC236}">
                  <a16:creationId xmlns:a16="http://schemas.microsoft.com/office/drawing/2014/main" id="{D81D1670-143A-EC47-6EA9-4FCD82456DC4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7359;p70">
              <a:extLst>
                <a:ext uri="{FF2B5EF4-FFF2-40B4-BE49-F238E27FC236}">
                  <a16:creationId xmlns:a16="http://schemas.microsoft.com/office/drawing/2014/main" id="{60CA8991-1A15-C12D-C014-BCD9681FFE78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7360;p70">
              <a:extLst>
                <a:ext uri="{FF2B5EF4-FFF2-40B4-BE49-F238E27FC236}">
                  <a16:creationId xmlns:a16="http://schemas.microsoft.com/office/drawing/2014/main" id="{1C21CDE4-B63E-C61D-DF74-E5AD1C30872F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7361;p70">
              <a:extLst>
                <a:ext uri="{FF2B5EF4-FFF2-40B4-BE49-F238E27FC236}">
                  <a16:creationId xmlns:a16="http://schemas.microsoft.com/office/drawing/2014/main" id="{4D571243-2BD5-E3AF-343A-EE96419A9288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7362;p70">
              <a:extLst>
                <a:ext uri="{FF2B5EF4-FFF2-40B4-BE49-F238E27FC236}">
                  <a16:creationId xmlns:a16="http://schemas.microsoft.com/office/drawing/2014/main" id="{E5ECE309-B4E8-9AB7-D741-CB03B00F0528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7363;p70">
              <a:extLst>
                <a:ext uri="{FF2B5EF4-FFF2-40B4-BE49-F238E27FC236}">
                  <a16:creationId xmlns:a16="http://schemas.microsoft.com/office/drawing/2014/main" id="{3CC273CA-58CC-0B8A-E551-4ADA8696BC12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7364;p70">
              <a:extLst>
                <a:ext uri="{FF2B5EF4-FFF2-40B4-BE49-F238E27FC236}">
                  <a16:creationId xmlns:a16="http://schemas.microsoft.com/office/drawing/2014/main" id="{E86DBDB2-85A1-DC6C-E87C-89B782854CEC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7365;p70">
              <a:extLst>
                <a:ext uri="{FF2B5EF4-FFF2-40B4-BE49-F238E27FC236}">
                  <a16:creationId xmlns:a16="http://schemas.microsoft.com/office/drawing/2014/main" id="{4A2FDE6A-1A0B-611D-AFF3-4A002CE718C7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7366;p70">
              <a:extLst>
                <a:ext uri="{FF2B5EF4-FFF2-40B4-BE49-F238E27FC236}">
                  <a16:creationId xmlns:a16="http://schemas.microsoft.com/office/drawing/2014/main" id="{8C505D9B-E9AF-9098-1091-2DCEB624A2D9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7367;p70">
              <a:extLst>
                <a:ext uri="{FF2B5EF4-FFF2-40B4-BE49-F238E27FC236}">
                  <a16:creationId xmlns:a16="http://schemas.microsoft.com/office/drawing/2014/main" id="{54A44437-C32B-D8E5-C173-8864C034FC16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7368;p70">
              <a:extLst>
                <a:ext uri="{FF2B5EF4-FFF2-40B4-BE49-F238E27FC236}">
                  <a16:creationId xmlns:a16="http://schemas.microsoft.com/office/drawing/2014/main" id="{22A51E43-2302-8014-2D3D-E63B27BD75E2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7369;p70">
              <a:extLst>
                <a:ext uri="{FF2B5EF4-FFF2-40B4-BE49-F238E27FC236}">
                  <a16:creationId xmlns:a16="http://schemas.microsoft.com/office/drawing/2014/main" id="{71767C75-FD30-13E4-8068-D12862A74C38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7370;p70">
              <a:extLst>
                <a:ext uri="{FF2B5EF4-FFF2-40B4-BE49-F238E27FC236}">
                  <a16:creationId xmlns:a16="http://schemas.microsoft.com/office/drawing/2014/main" id="{2FB59359-5777-82ED-E128-10E8620AEFD6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7371;p70">
              <a:extLst>
                <a:ext uri="{FF2B5EF4-FFF2-40B4-BE49-F238E27FC236}">
                  <a16:creationId xmlns:a16="http://schemas.microsoft.com/office/drawing/2014/main" id="{35F2FCF9-D1C6-681E-CDDF-E8D07B27C62D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7372;p70">
              <a:extLst>
                <a:ext uri="{FF2B5EF4-FFF2-40B4-BE49-F238E27FC236}">
                  <a16:creationId xmlns:a16="http://schemas.microsoft.com/office/drawing/2014/main" id="{0C4EE12E-F0E5-EAD0-F8FA-2E6B0EB119EA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7373;p70">
              <a:extLst>
                <a:ext uri="{FF2B5EF4-FFF2-40B4-BE49-F238E27FC236}">
                  <a16:creationId xmlns:a16="http://schemas.microsoft.com/office/drawing/2014/main" id="{08877FCA-DF28-360E-605D-B0903DE0ABF1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7374;p70">
              <a:extLst>
                <a:ext uri="{FF2B5EF4-FFF2-40B4-BE49-F238E27FC236}">
                  <a16:creationId xmlns:a16="http://schemas.microsoft.com/office/drawing/2014/main" id="{B9ECF622-2AA5-36E6-F40A-989849184C95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7375;p70">
              <a:extLst>
                <a:ext uri="{FF2B5EF4-FFF2-40B4-BE49-F238E27FC236}">
                  <a16:creationId xmlns:a16="http://schemas.microsoft.com/office/drawing/2014/main" id="{0E2E71A6-98F3-7262-6F3C-0EC92F2AF4FD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7376;p70">
              <a:extLst>
                <a:ext uri="{FF2B5EF4-FFF2-40B4-BE49-F238E27FC236}">
                  <a16:creationId xmlns:a16="http://schemas.microsoft.com/office/drawing/2014/main" id="{48F39199-8676-79E1-9740-78B50BE02FB6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7377;p70">
              <a:extLst>
                <a:ext uri="{FF2B5EF4-FFF2-40B4-BE49-F238E27FC236}">
                  <a16:creationId xmlns:a16="http://schemas.microsoft.com/office/drawing/2014/main" id="{62B5ABE1-F145-346F-05EF-5D239498100B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7378;p70">
              <a:extLst>
                <a:ext uri="{FF2B5EF4-FFF2-40B4-BE49-F238E27FC236}">
                  <a16:creationId xmlns:a16="http://schemas.microsoft.com/office/drawing/2014/main" id="{E4D05DCF-459B-9EBD-F42E-1889D25EA1C8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7379;p70">
              <a:extLst>
                <a:ext uri="{FF2B5EF4-FFF2-40B4-BE49-F238E27FC236}">
                  <a16:creationId xmlns:a16="http://schemas.microsoft.com/office/drawing/2014/main" id="{C2B4792B-DE7A-69C8-0DE4-0470FF21CF6F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7380;p70">
              <a:extLst>
                <a:ext uri="{FF2B5EF4-FFF2-40B4-BE49-F238E27FC236}">
                  <a16:creationId xmlns:a16="http://schemas.microsoft.com/office/drawing/2014/main" id="{ED25F91A-F543-ADD8-A62F-485BBF9F6FD1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7381;p70">
              <a:extLst>
                <a:ext uri="{FF2B5EF4-FFF2-40B4-BE49-F238E27FC236}">
                  <a16:creationId xmlns:a16="http://schemas.microsoft.com/office/drawing/2014/main" id="{AABB035D-4E7A-CB9D-6066-1446020F89A4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7382;p70">
              <a:extLst>
                <a:ext uri="{FF2B5EF4-FFF2-40B4-BE49-F238E27FC236}">
                  <a16:creationId xmlns:a16="http://schemas.microsoft.com/office/drawing/2014/main" id="{AB801540-BDBE-43D1-7534-1425B873BD8A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7383;p70">
              <a:extLst>
                <a:ext uri="{FF2B5EF4-FFF2-40B4-BE49-F238E27FC236}">
                  <a16:creationId xmlns:a16="http://schemas.microsoft.com/office/drawing/2014/main" id="{4D254988-0B04-7F9E-EF8F-4A1289EA8146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7384;p70">
              <a:extLst>
                <a:ext uri="{FF2B5EF4-FFF2-40B4-BE49-F238E27FC236}">
                  <a16:creationId xmlns:a16="http://schemas.microsoft.com/office/drawing/2014/main" id="{99A8F6B2-2820-78DB-163B-86D056B58730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7385;p70">
              <a:extLst>
                <a:ext uri="{FF2B5EF4-FFF2-40B4-BE49-F238E27FC236}">
                  <a16:creationId xmlns:a16="http://schemas.microsoft.com/office/drawing/2014/main" id="{5A33E521-0662-0A21-57BA-89D108ABFE17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7386;p70">
              <a:extLst>
                <a:ext uri="{FF2B5EF4-FFF2-40B4-BE49-F238E27FC236}">
                  <a16:creationId xmlns:a16="http://schemas.microsoft.com/office/drawing/2014/main" id="{24063B4B-F604-135A-E868-7EF8071E6B72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7387;p70">
              <a:extLst>
                <a:ext uri="{FF2B5EF4-FFF2-40B4-BE49-F238E27FC236}">
                  <a16:creationId xmlns:a16="http://schemas.microsoft.com/office/drawing/2014/main" id="{3028B6F3-9683-8D7F-C813-A6BDC29815B8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7388;p70">
              <a:extLst>
                <a:ext uri="{FF2B5EF4-FFF2-40B4-BE49-F238E27FC236}">
                  <a16:creationId xmlns:a16="http://schemas.microsoft.com/office/drawing/2014/main" id="{8302D01F-2011-C7F4-8747-F95F226B722D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7389;p70">
              <a:extLst>
                <a:ext uri="{FF2B5EF4-FFF2-40B4-BE49-F238E27FC236}">
                  <a16:creationId xmlns:a16="http://schemas.microsoft.com/office/drawing/2014/main" id="{8B7CB61D-C5D1-A355-52C8-3267FB028FEB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7390;p70">
              <a:extLst>
                <a:ext uri="{FF2B5EF4-FFF2-40B4-BE49-F238E27FC236}">
                  <a16:creationId xmlns:a16="http://schemas.microsoft.com/office/drawing/2014/main" id="{7B68FE61-6F4F-D997-FFEB-F2D179BC99A7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7391;p70">
              <a:extLst>
                <a:ext uri="{FF2B5EF4-FFF2-40B4-BE49-F238E27FC236}">
                  <a16:creationId xmlns:a16="http://schemas.microsoft.com/office/drawing/2014/main" id="{23A5FC2D-B989-CBB5-DE54-C79E965499ED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7392;p70">
              <a:extLst>
                <a:ext uri="{FF2B5EF4-FFF2-40B4-BE49-F238E27FC236}">
                  <a16:creationId xmlns:a16="http://schemas.microsoft.com/office/drawing/2014/main" id="{A2C3A4F9-F6A2-9720-89A5-F30328349CB3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7393;p70">
              <a:extLst>
                <a:ext uri="{FF2B5EF4-FFF2-40B4-BE49-F238E27FC236}">
                  <a16:creationId xmlns:a16="http://schemas.microsoft.com/office/drawing/2014/main" id="{9A2B8DCC-A9CD-E0B5-8DBA-C55B7A9B0C1C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7394;p70">
              <a:extLst>
                <a:ext uri="{FF2B5EF4-FFF2-40B4-BE49-F238E27FC236}">
                  <a16:creationId xmlns:a16="http://schemas.microsoft.com/office/drawing/2014/main" id="{37570976-D708-BE30-C50D-512146F72E32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7395;p70">
              <a:extLst>
                <a:ext uri="{FF2B5EF4-FFF2-40B4-BE49-F238E27FC236}">
                  <a16:creationId xmlns:a16="http://schemas.microsoft.com/office/drawing/2014/main" id="{B589425E-7692-14AB-531D-157E7EB24507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7396;p70">
              <a:extLst>
                <a:ext uri="{FF2B5EF4-FFF2-40B4-BE49-F238E27FC236}">
                  <a16:creationId xmlns:a16="http://schemas.microsoft.com/office/drawing/2014/main" id="{2B72ED06-6703-6C88-4B0C-E01326485E7F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7397;p70">
              <a:extLst>
                <a:ext uri="{FF2B5EF4-FFF2-40B4-BE49-F238E27FC236}">
                  <a16:creationId xmlns:a16="http://schemas.microsoft.com/office/drawing/2014/main" id="{593937F8-3347-E88B-0EE0-98E94AE185BA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7398;p70">
              <a:extLst>
                <a:ext uri="{FF2B5EF4-FFF2-40B4-BE49-F238E27FC236}">
                  <a16:creationId xmlns:a16="http://schemas.microsoft.com/office/drawing/2014/main" id="{0C85FFFA-8A63-7836-7124-CD6BD9FC6539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7399;p70">
              <a:extLst>
                <a:ext uri="{FF2B5EF4-FFF2-40B4-BE49-F238E27FC236}">
                  <a16:creationId xmlns:a16="http://schemas.microsoft.com/office/drawing/2014/main" id="{F627E345-3F06-3B64-3126-AE7425391D8E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7400;p70">
              <a:extLst>
                <a:ext uri="{FF2B5EF4-FFF2-40B4-BE49-F238E27FC236}">
                  <a16:creationId xmlns:a16="http://schemas.microsoft.com/office/drawing/2014/main" id="{47BB2E57-05F3-0D37-9067-434BE004AEC2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7401;p70">
              <a:extLst>
                <a:ext uri="{FF2B5EF4-FFF2-40B4-BE49-F238E27FC236}">
                  <a16:creationId xmlns:a16="http://schemas.microsoft.com/office/drawing/2014/main" id="{2723E696-D3CD-4D1C-DEF0-22F7C5B8C5FE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7402;p70">
              <a:extLst>
                <a:ext uri="{FF2B5EF4-FFF2-40B4-BE49-F238E27FC236}">
                  <a16:creationId xmlns:a16="http://schemas.microsoft.com/office/drawing/2014/main" id="{B826315B-1771-6CF6-35FF-C37F3983DB75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7403;p70">
              <a:extLst>
                <a:ext uri="{FF2B5EF4-FFF2-40B4-BE49-F238E27FC236}">
                  <a16:creationId xmlns:a16="http://schemas.microsoft.com/office/drawing/2014/main" id="{E060237C-ED01-A4E9-7807-93360C2FECAA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7404;p70">
              <a:extLst>
                <a:ext uri="{FF2B5EF4-FFF2-40B4-BE49-F238E27FC236}">
                  <a16:creationId xmlns:a16="http://schemas.microsoft.com/office/drawing/2014/main" id="{70311670-84C3-CC8D-6A72-54ED47977AB0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7405;p70">
              <a:extLst>
                <a:ext uri="{FF2B5EF4-FFF2-40B4-BE49-F238E27FC236}">
                  <a16:creationId xmlns:a16="http://schemas.microsoft.com/office/drawing/2014/main" id="{84F4E5C8-211C-1A6C-DEFC-318377B065FC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7406;p70">
              <a:extLst>
                <a:ext uri="{FF2B5EF4-FFF2-40B4-BE49-F238E27FC236}">
                  <a16:creationId xmlns:a16="http://schemas.microsoft.com/office/drawing/2014/main" id="{32195E66-3E6E-3E76-C3A2-C7551E617DC8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7407;p70">
              <a:extLst>
                <a:ext uri="{FF2B5EF4-FFF2-40B4-BE49-F238E27FC236}">
                  <a16:creationId xmlns:a16="http://schemas.microsoft.com/office/drawing/2014/main" id="{E7CEBA53-6FDF-51C5-6122-FEDE6B68C554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7408;p70">
              <a:extLst>
                <a:ext uri="{FF2B5EF4-FFF2-40B4-BE49-F238E27FC236}">
                  <a16:creationId xmlns:a16="http://schemas.microsoft.com/office/drawing/2014/main" id="{922E801A-06E1-E111-B739-602DFED1F1D5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7409;p70">
              <a:extLst>
                <a:ext uri="{FF2B5EF4-FFF2-40B4-BE49-F238E27FC236}">
                  <a16:creationId xmlns:a16="http://schemas.microsoft.com/office/drawing/2014/main" id="{FC7A25E6-9993-12A9-96DB-AD757C88836B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7410;p70">
              <a:extLst>
                <a:ext uri="{FF2B5EF4-FFF2-40B4-BE49-F238E27FC236}">
                  <a16:creationId xmlns:a16="http://schemas.microsoft.com/office/drawing/2014/main" id="{1D2F84D1-7863-9162-2CA2-67B157D0F544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7411;p70">
              <a:extLst>
                <a:ext uri="{FF2B5EF4-FFF2-40B4-BE49-F238E27FC236}">
                  <a16:creationId xmlns:a16="http://schemas.microsoft.com/office/drawing/2014/main" id="{F6A0D131-C276-35A9-A234-3E3BDD85AC1F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7412;p70">
              <a:extLst>
                <a:ext uri="{FF2B5EF4-FFF2-40B4-BE49-F238E27FC236}">
                  <a16:creationId xmlns:a16="http://schemas.microsoft.com/office/drawing/2014/main" id="{709D50E4-BAC6-3BA4-E3E4-4259D9D2E33B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7413;p70">
              <a:extLst>
                <a:ext uri="{FF2B5EF4-FFF2-40B4-BE49-F238E27FC236}">
                  <a16:creationId xmlns:a16="http://schemas.microsoft.com/office/drawing/2014/main" id="{E5D8CA0F-B18B-79D1-4AE2-CBA4D810276F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7414;p70">
              <a:extLst>
                <a:ext uri="{FF2B5EF4-FFF2-40B4-BE49-F238E27FC236}">
                  <a16:creationId xmlns:a16="http://schemas.microsoft.com/office/drawing/2014/main" id="{2FFD6E1B-9262-2CEC-268A-9B716CB04A55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7415;p70">
              <a:extLst>
                <a:ext uri="{FF2B5EF4-FFF2-40B4-BE49-F238E27FC236}">
                  <a16:creationId xmlns:a16="http://schemas.microsoft.com/office/drawing/2014/main" id="{83ED1CDB-8FAB-7440-A952-5EA2EDB558D6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7416;p70">
              <a:extLst>
                <a:ext uri="{FF2B5EF4-FFF2-40B4-BE49-F238E27FC236}">
                  <a16:creationId xmlns:a16="http://schemas.microsoft.com/office/drawing/2014/main" id="{3A796DC7-0D25-110D-AF65-891B97FC923C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7417;p70">
              <a:extLst>
                <a:ext uri="{FF2B5EF4-FFF2-40B4-BE49-F238E27FC236}">
                  <a16:creationId xmlns:a16="http://schemas.microsoft.com/office/drawing/2014/main" id="{C1A8522F-46CA-7B36-D7AE-392053BE5898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7418;p70">
              <a:extLst>
                <a:ext uri="{FF2B5EF4-FFF2-40B4-BE49-F238E27FC236}">
                  <a16:creationId xmlns:a16="http://schemas.microsoft.com/office/drawing/2014/main" id="{C8C4F163-9D53-ED52-5720-3B479C34F1F7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7419;p70">
              <a:extLst>
                <a:ext uri="{FF2B5EF4-FFF2-40B4-BE49-F238E27FC236}">
                  <a16:creationId xmlns:a16="http://schemas.microsoft.com/office/drawing/2014/main" id="{B296B85B-C9B1-FA4F-D422-EFDDC13579DD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7420;p70">
              <a:extLst>
                <a:ext uri="{FF2B5EF4-FFF2-40B4-BE49-F238E27FC236}">
                  <a16:creationId xmlns:a16="http://schemas.microsoft.com/office/drawing/2014/main" id="{BB42860C-4C7B-ACAB-674A-7BDA77A1F6EE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7421;p70">
              <a:extLst>
                <a:ext uri="{FF2B5EF4-FFF2-40B4-BE49-F238E27FC236}">
                  <a16:creationId xmlns:a16="http://schemas.microsoft.com/office/drawing/2014/main" id="{5CD84683-4303-08FB-1A78-65F033297CF3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7422;p70">
              <a:extLst>
                <a:ext uri="{FF2B5EF4-FFF2-40B4-BE49-F238E27FC236}">
                  <a16:creationId xmlns:a16="http://schemas.microsoft.com/office/drawing/2014/main" id="{82BF0A0A-3709-A807-B24B-D873074C3EC2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7423;p70">
              <a:extLst>
                <a:ext uri="{FF2B5EF4-FFF2-40B4-BE49-F238E27FC236}">
                  <a16:creationId xmlns:a16="http://schemas.microsoft.com/office/drawing/2014/main" id="{BC919F6D-D28C-9668-9B73-B41EF39F2234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7424;p70">
              <a:extLst>
                <a:ext uri="{FF2B5EF4-FFF2-40B4-BE49-F238E27FC236}">
                  <a16:creationId xmlns:a16="http://schemas.microsoft.com/office/drawing/2014/main" id="{F0FD5AAE-078D-AFF4-51AF-4A3AC7617294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7425;p70">
              <a:extLst>
                <a:ext uri="{FF2B5EF4-FFF2-40B4-BE49-F238E27FC236}">
                  <a16:creationId xmlns:a16="http://schemas.microsoft.com/office/drawing/2014/main" id="{E1320D1D-8601-2A3B-7FC9-397A4F8C6FEE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7426;p70">
              <a:extLst>
                <a:ext uri="{FF2B5EF4-FFF2-40B4-BE49-F238E27FC236}">
                  <a16:creationId xmlns:a16="http://schemas.microsoft.com/office/drawing/2014/main" id="{B5781EE3-C10B-62FF-6760-36742F0EFF34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7427;p70">
              <a:extLst>
                <a:ext uri="{FF2B5EF4-FFF2-40B4-BE49-F238E27FC236}">
                  <a16:creationId xmlns:a16="http://schemas.microsoft.com/office/drawing/2014/main" id="{601836ED-6DC8-720A-7916-EDF140616798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7428;p70">
              <a:extLst>
                <a:ext uri="{FF2B5EF4-FFF2-40B4-BE49-F238E27FC236}">
                  <a16:creationId xmlns:a16="http://schemas.microsoft.com/office/drawing/2014/main" id="{7CA5A3C8-FDD6-7C18-9921-4D35EB71B405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7429;p70">
              <a:extLst>
                <a:ext uri="{FF2B5EF4-FFF2-40B4-BE49-F238E27FC236}">
                  <a16:creationId xmlns:a16="http://schemas.microsoft.com/office/drawing/2014/main" id="{0BE5D32B-ED03-78ED-4BFA-50A06BEE99ED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7430;p70">
              <a:extLst>
                <a:ext uri="{FF2B5EF4-FFF2-40B4-BE49-F238E27FC236}">
                  <a16:creationId xmlns:a16="http://schemas.microsoft.com/office/drawing/2014/main" id="{388673E7-74BF-8181-3419-037F3E55AEC1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7431;p70">
              <a:extLst>
                <a:ext uri="{FF2B5EF4-FFF2-40B4-BE49-F238E27FC236}">
                  <a16:creationId xmlns:a16="http://schemas.microsoft.com/office/drawing/2014/main" id="{EB23C79E-131A-FA41-2D03-0CAA28B8444C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7432;p70">
              <a:extLst>
                <a:ext uri="{FF2B5EF4-FFF2-40B4-BE49-F238E27FC236}">
                  <a16:creationId xmlns:a16="http://schemas.microsoft.com/office/drawing/2014/main" id="{75FC6628-1193-0431-9A6B-6DE8964EE45D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7433;p70">
              <a:extLst>
                <a:ext uri="{FF2B5EF4-FFF2-40B4-BE49-F238E27FC236}">
                  <a16:creationId xmlns:a16="http://schemas.microsoft.com/office/drawing/2014/main" id="{DC1DFDA3-703D-1BDB-7F6B-4B89B6AAFEFC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7434;p70">
              <a:extLst>
                <a:ext uri="{FF2B5EF4-FFF2-40B4-BE49-F238E27FC236}">
                  <a16:creationId xmlns:a16="http://schemas.microsoft.com/office/drawing/2014/main" id="{4D933D71-2557-906E-0DD9-4EA7AC59C9FA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7435;p70">
              <a:extLst>
                <a:ext uri="{FF2B5EF4-FFF2-40B4-BE49-F238E27FC236}">
                  <a16:creationId xmlns:a16="http://schemas.microsoft.com/office/drawing/2014/main" id="{F94EF944-1577-C538-8CB1-AB67CB2B01F8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7436;p70">
              <a:extLst>
                <a:ext uri="{FF2B5EF4-FFF2-40B4-BE49-F238E27FC236}">
                  <a16:creationId xmlns:a16="http://schemas.microsoft.com/office/drawing/2014/main" id="{38C43291-9D4F-C3A8-AE26-E86EDAF29289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7437;p70">
              <a:extLst>
                <a:ext uri="{FF2B5EF4-FFF2-40B4-BE49-F238E27FC236}">
                  <a16:creationId xmlns:a16="http://schemas.microsoft.com/office/drawing/2014/main" id="{A4C97A98-20FA-7060-7D2F-B1054C09E71E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7438;p70">
              <a:extLst>
                <a:ext uri="{FF2B5EF4-FFF2-40B4-BE49-F238E27FC236}">
                  <a16:creationId xmlns:a16="http://schemas.microsoft.com/office/drawing/2014/main" id="{6139F5BF-C7C8-29EE-1424-1BB0EE3CF369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7439;p70">
              <a:extLst>
                <a:ext uri="{FF2B5EF4-FFF2-40B4-BE49-F238E27FC236}">
                  <a16:creationId xmlns:a16="http://schemas.microsoft.com/office/drawing/2014/main" id="{8AFD9DF0-6D58-242C-FE02-D2ACB6FA67E3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7440;p70">
              <a:extLst>
                <a:ext uri="{FF2B5EF4-FFF2-40B4-BE49-F238E27FC236}">
                  <a16:creationId xmlns:a16="http://schemas.microsoft.com/office/drawing/2014/main" id="{DE833810-8DC9-68F1-2C2D-E3F568B6C3DE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7441;p70">
              <a:extLst>
                <a:ext uri="{FF2B5EF4-FFF2-40B4-BE49-F238E27FC236}">
                  <a16:creationId xmlns:a16="http://schemas.microsoft.com/office/drawing/2014/main" id="{AB3CE622-38CA-E8F9-F77B-1C7F6881367A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7442;p70">
              <a:extLst>
                <a:ext uri="{FF2B5EF4-FFF2-40B4-BE49-F238E27FC236}">
                  <a16:creationId xmlns:a16="http://schemas.microsoft.com/office/drawing/2014/main" id="{C3D23611-866C-EC14-7492-5D149C7F0775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7443;p70">
              <a:extLst>
                <a:ext uri="{FF2B5EF4-FFF2-40B4-BE49-F238E27FC236}">
                  <a16:creationId xmlns:a16="http://schemas.microsoft.com/office/drawing/2014/main" id="{D6D2E5B0-E3E5-0636-2030-5ADB13E4BFF7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7444;p70">
              <a:extLst>
                <a:ext uri="{FF2B5EF4-FFF2-40B4-BE49-F238E27FC236}">
                  <a16:creationId xmlns:a16="http://schemas.microsoft.com/office/drawing/2014/main" id="{83A1C8C3-974F-B635-2E95-83BB3AB73652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7445;p70">
              <a:extLst>
                <a:ext uri="{FF2B5EF4-FFF2-40B4-BE49-F238E27FC236}">
                  <a16:creationId xmlns:a16="http://schemas.microsoft.com/office/drawing/2014/main" id="{E2A47973-D352-8865-B203-642ACAFA188D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7446;p70">
              <a:extLst>
                <a:ext uri="{FF2B5EF4-FFF2-40B4-BE49-F238E27FC236}">
                  <a16:creationId xmlns:a16="http://schemas.microsoft.com/office/drawing/2014/main" id="{A0227AC9-92B8-3A8B-0C28-50FA5F5B41EE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7447;p70">
              <a:extLst>
                <a:ext uri="{FF2B5EF4-FFF2-40B4-BE49-F238E27FC236}">
                  <a16:creationId xmlns:a16="http://schemas.microsoft.com/office/drawing/2014/main" id="{1A402308-5212-105F-A68B-325263977246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7448;p70">
              <a:extLst>
                <a:ext uri="{FF2B5EF4-FFF2-40B4-BE49-F238E27FC236}">
                  <a16:creationId xmlns:a16="http://schemas.microsoft.com/office/drawing/2014/main" id="{EEC471B7-7C3E-40CA-AC26-44E9D7BB5A17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7449;p70">
              <a:extLst>
                <a:ext uri="{FF2B5EF4-FFF2-40B4-BE49-F238E27FC236}">
                  <a16:creationId xmlns:a16="http://schemas.microsoft.com/office/drawing/2014/main" id="{008FE2FA-286D-EB2E-A7B9-ABF2405FD723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7450;p70">
              <a:extLst>
                <a:ext uri="{FF2B5EF4-FFF2-40B4-BE49-F238E27FC236}">
                  <a16:creationId xmlns:a16="http://schemas.microsoft.com/office/drawing/2014/main" id="{29581FD1-66C5-D9D5-6E5E-FDECE522376C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7451;p70">
              <a:extLst>
                <a:ext uri="{FF2B5EF4-FFF2-40B4-BE49-F238E27FC236}">
                  <a16:creationId xmlns:a16="http://schemas.microsoft.com/office/drawing/2014/main" id="{E882080D-F6B1-06A6-F0FD-5767FF04E12E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7452;p70">
              <a:extLst>
                <a:ext uri="{FF2B5EF4-FFF2-40B4-BE49-F238E27FC236}">
                  <a16:creationId xmlns:a16="http://schemas.microsoft.com/office/drawing/2014/main" id="{62D090DE-C7C5-625C-50D7-347D6A91649A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7453;p70">
              <a:extLst>
                <a:ext uri="{FF2B5EF4-FFF2-40B4-BE49-F238E27FC236}">
                  <a16:creationId xmlns:a16="http://schemas.microsoft.com/office/drawing/2014/main" id="{2133DD35-D8C3-6835-6C91-58996BD1B848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7454;p70">
              <a:extLst>
                <a:ext uri="{FF2B5EF4-FFF2-40B4-BE49-F238E27FC236}">
                  <a16:creationId xmlns:a16="http://schemas.microsoft.com/office/drawing/2014/main" id="{026897D8-3970-2C6D-C662-93C5730619F8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7455;p70">
              <a:extLst>
                <a:ext uri="{FF2B5EF4-FFF2-40B4-BE49-F238E27FC236}">
                  <a16:creationId xmlns:a16="http://schemas.microsoft.com/office/drawing/2014/main" id="{7291F5C5-1F7D-DB39-1D3F-248ECA81D39D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7456;p70">
              <a:extLst>
                <a:ext uri="{FF2B5EF4-FFF2-40B4-BE49-F238E27FC236}">
                  <a16:creationId xmlns:a16="http://schemas.microsoft.com/office/drawing/2014/main" id="{3B47C0B7-6054-66DC-AF30-E08DEEA341FF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7457;p70">
              <a:extLst>
                <a:ext uri="{FF2B5EF4-FFF2-40B4-BE49-F238E27FC236}">
                  <a16:creationId xmlns:a16="http://schemas.microsoft.com/office/drawing/2014/main" id="{36D934BF-7700-BBD9-9170-15AF7CD688D8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7458;p70">
              <a:extLst>
                <a:ext uri="{FF2B5EF4-FFF2-40B4-BE49-F238E27FC236}">
                  <a16:creationId xmlns:a16="http://schemas.microsoft.com/office/drawing/2014/main" id="{88685E3F-B352-671E-385E-C0B8B141A419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7459;p70">
              <a:extLst>
                <a:ext uri="{FF2B5EF4-FFF2-40B4-BE49-F238E27FC236}">
                  <a16:creationId xmlns:a16="http://schemas.microsoft.com/office/drawing/2014/main" id="{C672EE63-9B58-5380-3430-846085336FDB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7460;p70">
              <a:extLst>
                <a:ext uri="{FF2B5EF4-FFF2-40B4-BE49-F238E27FC236}">
                  <a16:creationId xmlns:a16="http://schemas.microsoft.com/office/drawing/2014/main" id="{7D7A5863-46EE-C5C4-3AA3-769F9D5E1AC7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7461;p70">
              <a:extLst>
                <a:ext uri="{FF2B5EF4-FFF2-40B4-BE49-F238E27FC236}">
                  <a16:creationId xmlns:a16="http://schemas.microsoft.com/office/drawing/2014/main" id="{A0AF8617-EB0D-045D-DD01-5E91940640C6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7462;p70">
              <a:extLst>
                <a:ext uri="{FF2B5EF4-FFF2-40B4-BE49-F238E27FC236}">
                  <a16:creationId xmlns:a16="http://schemas.microsoft.com/office/drawing/2014/main" id="{BB605432-7081-1DBE-4956-336A6E3E7A19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7463;p70">
              <a:extLst>
                <a:ext uri="{FF2B5EF4-FFF2-40B4-BE49-F238E27FC236}">
                  <a16:creationId xmlns:a16="http://schemas.microsoft.com/office/drawing/2014/main" id="{45751B01-423E-8E24-CB94-B687FBDD24B9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7464;p70">
              <a:extLst>
                <a:ext uri="{FF2B5EF4-FFF2-40B4-BE49-F238E27FC236}">
                  <a16:creationId xmlns:a16="http://schemas.microsoft.com/office/drawing/2014/main" id="{92226C20-F045-2B9D-D16C-AF0C3DC6F1B0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7465;p70">
              <a:extLst>
                <a:ext uri="{FF2B5EF4-FFF2-40B4-BE49-F238E27FC236}">
                  <a16:creationId xmlns:a16="http://schemas.microsoft.com/office/drawing/2014/main" id="{34A88458-796C-BBAB-393A-1C436502AB43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7466;p70">
              <a:extLst>
                <a:ext uri="{FF2B5EF4-FFF2-40B4-BE49-F238E27FC236}">
                  <a16:creationId xmlns:a16="http://schemas.microsoft.com/office/drawing/2014/main" id="{1EA954C1-3F6A-65AD-E7A6-028D545B4FF0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7467;p70">
              <a:extLst>
                <a:ext uri="{FF2B5EF4-FFF2-40B4-BE49-F238E27FC236}">
                  <a16:creationId xmlns:a16="http://schemas.microsoft.com/office/drawing/2014/main" id="{8AC80738-3D7F-12C2-E4C9-83BD804816F9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7468;p70">
              <a:extLst>
                <a:ext uri="{FF2B5EF4-FFF2-40B4-BE49-F238E27FC236}">
                  <a16:creationId xmlns:a16="http://schemas.microsoft.com/office/drawing/2014/main" id="{434DED53-A5FB-FA60-389A-8491ED82F712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7469;p70">
              <a:extLst>
                <a:ext uri="{FF2B5EF4-FFF2-40B4-BE49-F238E27FC236}">
                  <a16:creationId xmlns:a16="http://schemas.microsoft.com/office/drawing/2014/main" id="{ADC8D139-50EC-339E-C89A-7421BAD22EE6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7470;p70">
              <a:extLst>
                <a:ext uri="{FF2B5EF4-FFF2-40B4-BE49-F238E27FC236}">
                  <a16:creationId xmlns:a16="http://schemas.microsoft.com/office/drawing/2014/main" id="{24D91772-B271-A7C2-1FCD-C29EAEDA7197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7471;p70">
              <a:extLst>
                <a:ext uri="{FF2B5EF4-FFF2-40B4-BE49-F238E27FC236}">
                  <a16:creationId xmlns:a16="http://schemas.microsoft.com/office/drawing/2014/main" id="{74A44217-B1D5-8978-03A7-BD7881387D55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7472;p70">
              <a:extLst>
                <a:ext uri="{FF2B5EF4-FFF2-40B4-BE49-F238E27FC236}">
                  <a16:creationId xmlns:a16="http://schemas.microsoft.com/office/drawing/2014/main" id="{5A58C697-BD84-2584-A56F-DB1613916619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7473;p70">
              <a:extLst>
                <a:ext uri="{FF2B5EF4-FFF2-40B4-BE49-F238E27FC236}">
                  <a16:creationId xmlns:a16="http://schemas.microsoft.com/office/drawing/2014/main" id="{B180C94E-7741-C115-6421-AE903FCB80C3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7474;p70">
              <a:extLst>
                <a:ext uri="{FF2B5EF4-FFF2-40B4-BE49-F238E27FC236}">
                  <a16:creationId xmlns:a16="http://schemas.microsoft.com/office/drawing/2014/main" id="{17F62B4C-E0D7-4C52-F27B-8BB86BB0AB2E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7475;p70">
              <a:extLst>
                <a:ext uri="{FF2B5EF4-FFF2-40B4-BE49-F238E27FC236}">
                  <a16:creationId xmlns:a16="http://schemas.microsoft.com/office/drawing/2014/main" id="{57443CDF-1E03-4AA3-6427-D7FE16AFB557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7476;p70">
              <a:extLst>
                <a:ext uri="{FF2B5EF4-FFF2-40B4-BE49-F238E27FC236}">
                  <a16:creationId xmlns:a16="http://schemas.microsoft.com/office/drawing/2014/main" id="{3813F805-1942-CBB7-4B7E-DDE1954FE189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7477;p70">
              <a:extLst>
                <a:ext uri="{FF2B5EF4-FFF2-40B4-BE49-F238E27FC236}">
                  <a16:creationId xmlns:a16="http://schemas.microsoft.com/office/drawing/2014/main" id="{B11F5F07-5C32-700E-3C8C-5DDEAD48EFE5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7478;p70">
              <a:extLst>
                <a:ext uri="{FF2B5EF4-FFF2-40B4-BE49-F238E27FC236}">
                  <a16:creationId xmlns:a16="http://schemas.microsoft.com/office/drawing/2014/main" id="{27961688-A851-941E-41A9-DD724CFB9C5F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7479;p70">
              <a:extLst>
                <a:ext uri="{FF2B5EF4-FFF2-40B4-BE49-F238E27FC236}">
                  <a16:creationId xmlns:a16="http://schemas.microsoft.com/office/drawing/2014/main" id="{E93195F7-0E19-45C5-6AE6-F2DA721E2BEE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7480;p70">
              <a:extLst>
                <a:ext uri="{FF2B5EF4-FFF2-40B4-BE49-F238E27FC236}">
                  <a16:creationId xmlns:a16="http://schemas.microsoft.com/office/drawing/2014/main" id="{E83F85BD-CD72-5DD3-CF7E-71DC835C6E3E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7481;p70">
              <a:extLst>
                <a:ext uri="{FF2B5EF4-FFF2-40B4-BE49-F238E27FC236}">
                  <a16:creationId xmlns:a16="http://schemas.microsoft.com/office/drawing/2014/main" id="{6BDC1594-2757-6D97-73BE-7FD5CAE090A9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7482;p70">
              <a:extLst>
                <a:ext uri="{FF2B5EF4-FFF2-40B4-BE49-F238E27FC236}">
                  <a16:creationId xmlns:a16="http://schemas.microsoft.com/office/drawing/2014/main" id="{7C1902AF-AAB7-7049-9A28-A2A66F6E49EB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7483;p70">
              <a:extLst>
                <a:ext uri="{FF2B5EF4-FFF2-40B4-BE49-F238E27FC236}">
                  <a16:creationId xmlns:a16="http://schemas.microsoft.com/office/drawing/2014/main" id="{EDAA4A0E-A1C6-513D-EE57-0093FDE7DE3B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7484;p70">
              <a:extLst>
                <a:ext uri="{FF2B5EF4-FFF2-40B4-BE49-F238E27FC236}">
                  <a16:creationId xmlns:a16="http://schemas.microsoft.com/office/drawing/2014/main" id="{9C34DF99-0B96-A63E-A4A8-0E245176F1DF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7485;p70">
              <a:extLst>
                <a:ext uri="{FF2B5EF4-FFF2-40B4-BE49-F238E27FC236}">
                  <a16:creationId xmlns:a16="http://schemas.microsoft.com/office/drawing/2014/main" id="{550531E1-F3ED-0768-F342-88C31CD1C1C9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7486;p70">
              <a:extLst>
                <a:ext uri="{FF2B5EF4-FFF2-40B4-BE49-F238E27FC236}">
                  <a16:creationId xmlns:a16="http://schemas.microsoft.com/office/drawing/2014/main" id="{4007063B-4B27-303E-7E12-DF60B44DE4F0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7487;p70">
              <a:extLst>
                <a:ext uri="{FF2B5EF4-FFF2-40B4-BE49-F238E27FC236}">
                  <a16:creationId xmlns:a16="http://schemas.microsoft.com/office/drawing/2014/main" id="{08E244D5-C3A1-F39A-E0E1-9EBBD887BA60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7488;p70">
              <a:extLst>
                <a:ext uri="{FF2B5EF4-FFF2-40B4-BE49-F238E27FC236}">
                  <a16:creationId xmlns:a16="http://schemas.microsoft.com/office/drawing/2014/main" id="{7825173C-23E3-E66B-8B57-69049E6E2671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7489;p70">
              <a:extLst>
                <a:ext uri="{FF2B5EF4-FFF2-40B4-BE49-F238E27FC236}">
                  <a16:creationId xmlns:a16="http://schemas.microsoft.com/office/drawing/2014/main" id="{176D0F92-D741-EFE6-5350-35796E3DC51C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7490;p70">
              <a:extLst>
                <a:ext uri="{FF2B5EF4-FFF2-40B4-BE49-F238E27FC236}">
                  <a16:creationId xmlns:a16="http://schemas.microsoft.com/office/drawing/2014/main" id="{9CFB97EA-69F3-E367-CBEA-A583CF002741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7491;p70">
              <a:extLst>
                <a:ext uri="{FF2B5EF4-FFF2-40B4-BE49-F238E27FC236}">
                  <a16:creationId xmlns:a16="http://schemas.microsoft.com/office/drawing/2014/main" id="{4A67F6E5-3570-B61F-9D2C-2010F456EAB0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7492;p70">
              <a:extLst>
                <a:ext uri="{FF2B5EF4-FFF2-40B4-BE49-F238E27FC236}">
                  <a16:creationId xmlns:a16="http://schemas.microsoft.com/office/drawing/2014/main" id="{D6C6B5BD-10FA-1CDD-A671-3856B92B4504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7493;p70">
              <a:extLst>
                <a:ext uri="{FF2B5EF4-FFF2-40B4-BE49-F238E27FC236}">
                  <a16:creationId xmlns:a16="http://schemas.microsoft.com/office/drawing/2014/main" id="{985C3B85-E254-7311-B6C6-660A9DE8740F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7494;p70">
              <a:extLst>
                <a:ext uri="{FF2B5EF4-FFF2-40B4-BE49-F238E27FC236}">
                  <a16:creationId xmlns:a16="http://schemas.microsoft.com/office/drawing/2014/main" id="{6AE729B7-8836-2938-C58E-D809F7A36F85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7495;p70">
              <a:extLst>
                <a:ext uri="{FF2B5EF4-FFF2-40B4-BE49-F238E27FC236}">
                  <a16:creationId xmlns:a16="http://schemas.microsoft.com/office/drawing/2014/main" id="{3D8729D3-948C-3977-100C-0B40D777A334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7496;p70">
              <a:extLst>
                <a:ext uri="{FF2B5EF4-FFF2-40B4-BE49-F238E27FC236}">
                  <a16:creationId xmlns:a16="http://schemas.microsoft.com/office/drawing/2014/main" id="{910485D3-9398-2FA1-1AE8-5D360A00F882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7497;p70">
              <a:extLst>
                <a:ext uri="{FF2B5EF4-FFF2-40B4-BE49-F238E27FC236}">
                  <a16:creationId xmlns:a16="http://schemas.microsoft.com/office/drawing/2014/main" id="{6EB14776-2B2B-5BDE-F794-8C12497DC6DE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7498;p70">
              <a:extLst>
                <a:ext uri="{FF2B5EF4-FFF2-40B4-BE49-F238E27FC236}">
                  <a16:creationId xmlns:a16="http://schemas.microsoft.com/office/drawing/2014/main" id="{85D40B20-4AF5-67C0-D78E-858387F346A2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7499;p70">
              <a:extLst>
                <a:ext uri="{FF2B5EF4-FFF2-40B4-BE49-F238E27FC236}">
                  <a16:creationId xmlns:a16="http://schemas.microsoft.com/office/drawing/2014/main" id="{A451E387-36FA-98E2-FA75-F42A4658EC22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7500;p70">
              <a:extLst>
                <a:ext uri="{FF2B5EF4-FFF2-40B4-BE49-F238E27FC236}">
                  <a16:creationId xmlns:a16="http://schemas.microsoft.com/office/drawing/2014/main" id="{F7F5C59C-4EDC-479B-CA74-D8290549882A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7501;p70">
              <a:extLst>
                <a:ext uri="{FF2B5EF4-FFF2-40B4-BE49-F238E27FC236}">
                  <a16:creationId xmlns:a16="http://schemas.microsoft.com/office/drawing/2014/main" id="{C58FAA7E-117B-FD4B-3500-48268DDEF09B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7502;p70">
              <a:extLst>
                <a:ext uri="{FF2B5EF4-FFF2-40B4-BE49-F238E27FC236}">
                  <a16:creationId xmlns:a16="http://schemas.microsoft.com/office/drawing/2014/main" id="{A480C6BC-F975-3D08-EEED-BC70F1750639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7503;p70">
              <a:extLst>
                <a:ext uri="{FF2B5EF4-FFF2-40B4-BE49-F238E27FC236}">
                  <a16:creationId xmlns:a16="http://schemas.microsoft.com/office/drawing/2014/main" id="{23A8C644-8512-7987-053A-5EC155F466E1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7504;p70">
              <a:extLst>
                <a:ext uri="{FF2B5EF4-FFF2-40B4-BE49-F238E27FC236}">
                  <a16:creationId xmlns:a16="http://schemas.microsoft.com/office/drawing/2014/main" id="{858E0DA7-FBC5-C2C4-BE0E-B1339C871636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7505;p70">
              <a:extLst>
                <a:ext uri="{FF2B5EF4-FFF2-40B4-BE49-F238E27FC236}">
                  <a16:creationId xmlns:a16="http://schemas.microsoft.com/office/drawing/2014/main" id="{055F7CCB-0028-31C3-9341-1E748A5B471F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7506;p70">
              <a:extLst>
                <a:ext uri="{FF2B5EF4-FFF2-40B4-BE49-F238E27FC236}">
                  <a16:creationId xmlns:a16="http://schemas.microsoft.com/office/drawing/2014/main" id="{650FF249-B109-DF30-417B-88417E581EE1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7507;p70">
              <a:extLst>
                <a:ext uri="{FF2B5EF4-FFF2-40B4-BE49-F238E27FC236}">
                  <a16:creationId xmlns:a16="http://schemas.microsoft.com/office/drawing/2014/main" id="{C763FD0D-F68F-C4B5-2D76-37738A6128F4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7508;p70">
              <a:extLst>
                <a:ext uri="{FF2B5EF4-FFF2-40B4-BE49-F238E27FC236}">
                  <a16:creationId xmlns:a16="http://schemas.microsoft.com/office/drawing/2014/main" id="{1045D7BD-90B2-BC4F-2CF6-FE172CDC7FC0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7509;p70">
              <a:extLst>
                <a:ext uri="{FF2B5EF4-FFF2-40B4-BE49-F238E27FC236}">
                  <a16:creationId xmlns:a16="http://schemas.microsoft.com/office/drawing/2014/main" id="{933CAD04-8B4F-710D-B816-23B77525D410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7510;p70">
              <a:extLst>
                <a:ext uri="{FF2B5EF4-FFF2-40B4-BE49-F238E27FC236}">
                  <a16:creationId xmlns:a16="http://schemas.microsoft.com/office/drawing/2014/main" id="{CE32D38F-A1EB-F6A2-5290-CCAB6425BF4B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7511;p70">
              <a:extLst>
                <a:ext uri="{FF2B5EF4-FFF2-40B4-BE49-F238E27FC236}">
                  <a16:creationId xmlns:a16="http://schemas.microsoft.com/office/drawing/2014/main" id="{5A23C196-C021-C9B4-5A21-9F7C50527C09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7512;p70">
              <a:extLst>
                <a:ext uri="{FF2B5EF4-FFF2-40B4-BE49-F238E27FC236}">
                  <a16:creationId xmlns:a16="http://schemas.microsoft.com/office/drawing/2014/main" id="{1414BDDC-76CF-C058-84C5-EF734B265723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7513;p70">
              <a:extLst>
                <a:ext uri="{FF2B5EF4-FFF2-40B4-BE49-F238E27FC236}">
                  <a16:creationId xmlns:a16="http://schemas.microsoft.com/office/drawing/2014/main" id="{20CFA87C-1E0B-6FAD-B4BF-80CB2DE7E710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7514;p70">
              <a:extLst>
                <a:ext uri="{FF2B5EF4-FFF2-40B4-BE49-F238E27FC236}">
                  <a16:creationId xmlns:a16="http://schemas.microsoft.com/office/drawing/2014/main" id="{BA7E9B61-37B9-72DD-2F07-8AB2C9D4E76E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7515;p70">
              <a:extLst>
                <a:ext uri="{FF2B5EF4-FFF2-40B4-BE49-F238E27FC236}">
                  <a16:creationId xmlns:a16="http://schemas.microsoft.com/office/drawing/2014/main" id="{4D7ABD29-A500-B026-7D09-BB436B751B41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7516;p70">
              <a:extLst>
                <a:ext uri="{FF2B5EF4-FFF2-40B4-BE49-F238E27FC236}">
                  <a16:creationId xmlns:a16="http://schemas.microsoft.com/office/drawing/2014/main" id="{3098FE3C-51A8-26E2-2303-E52B15209631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7517;p70">
              <a:extLst>
                <a:ext uri="{FF2B5EF4-FFF2-40B4-BE49-F238E27FC236}">
                  <a16:creationId xmlns:a16="http://schemas.microsoft.com/office/drawing/2014/main" id="{AB05582E-3143-C645-C68A-D3DBBFF99561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7518;p70">
              <a:extLst>
                <a:ext uri="{FF2B5EF4-FFF2-40B4-BE49-F238E27FC236}">
                  <a16:creationId xmlns:a16="http://schemas.microsoft.com/office/drawing/2014/main" id="{C505A0DB-57EA-8B10-7AB2-DBB2424CC23B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7519;p70">
              <a:extLst>
                <a:ext uri="{FF2B5EF4-FFF2-40B4-BE49-F238E27FC236}">
                  <a16:creationId xmlns:a16="http://schemas.microsoft.com/office/drawing/2014/main" id="{764A05A6-FE80-2303-CF30-3029A4DF7806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7520;p70">
              <a:extLst>
                <a:ext uri="{FF2B5EF4-FFF2-40B4-BE49-F238E27FC236}">
                  <a16:creationId xmlns:a16="http://schemas.microsoft.com/office/drawing/2014/main" id="{42642A2C-AFA5-053B-D270-D6BF90C0FA39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7521;p70">
              <a:extLst>
                <a:ext uri="{FF2B5EF4-FFF2-40B4-BE49-F238E27FC236}">
                  <a16:creationId xmlns:a16="http://schemas.microsoft.com/office/drawing/2014/main" id="{42179445-77D7-FAA4-F8F0-EF649FAB0670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7522;p70">
              <a:extLst>
                <a:ext uri="{FF2B5EF4-FFF2-40B4-BE49-F238E27FC236}">
                  <a16:creationId xmlns:a16="http://schemas.microsoft.com/office/drawing/2014/main" id="{B95A54CE-B84F-638B-47A7-684E83E9738F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7523;p70">
              <a:extLst>
                <a:ext uri="{FF2B5EF4-FFF2-40B4-BE49-F238E27FC236}">
                  <a16:creationId xmlns:a16="http://schemas.microsoft.com/office/drawing/2014/main" id="{7D0E7632-F70B-D83F-0396-0C6DB013D238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7524;p70">
              <a:extLst>
                <a:ext uri="{FF2B5EF4-FFF2-40B4-BE49-F238E27FC236}">
                  <a16:creationId xmlns:a16="http://schemas.microsoft.com/office/drawing/2014/main" id="{9F86A2C7-CF40-0CC2-77B3-21F44AB0510B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7525;p70">
              <a:extLst>
                <a:ext uri="{FF2B5EF4-FFF2-40B4-BE49-F238E27FC236}">
                  <a16:creationId xmlns:a16="http://schemas.microsoft.com/office/drawing/2014/main" id="{B84E53A7-817A-032F-12DF-AE7578414648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7526;p70">
              <a:extLst>
                <a:ext uri="{FF2B5EF4-FFF2-40B4-BE49-F238E27FC236}">
                  <a16:creationId xmlns:a16="http://schemas.microsoft.com/office/drawing/2014/main" id="{A30DB48E-9E7A-F930-2684-B4B216F773D9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7527;p70">
              <a:extLst>
                <a:ext uri="{FF2B5EF4-FFF2-40B4-BE49-F238E27FC236}">
                  <a16:creationId xmlns:a16="http://schemas.microsoft.com/office/drawing/2014/main" id="{4DC64B13-6B65-5D68-E277-F958C420FAB2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7528;p70">
              <a:extLst>
                <a:ext uri="{FF2B5EF4-FFF2-40B4-BE49-F238E27FC236}">
                  <a16:creationId xmlns:a16="http://schemas.microsoft.com/office/drawing/2014/main" id="{C9AA389D-7B6B-FF30-6174-27D55F77F42A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7529;p70">
              <a:extLst>
                <a:ext uri="{FF2B5EF4-FFF2-40B4-BE49-F238E27FC236}">
                  <a16:creationId xmlns:a16="http://schemas.microsoft.com/office/drawing/2014/main" id="{0AA8388D-1F42-7D10-AD69-678AFCABBA10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7530;p70">
              <a:extLst>
                <a:ext uri="{FF2B5EF4-FFF2-40B4-BE49-F238E27FC236}">
                  <a16:creationId xmlns:a16="http://schemas.microsoft.com/office/drawing/2014/main" id="{96FC1C55-4679-75CF-EE6E-6A7A67D37D42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7531;p70">
              <a:extLst>
                <a:ext uri="{FF2B5EF4-FFF2-40B4-BE49-F238E27FC236}">
                  <a16:creationId xmlns:a16="http://schemas.microsoft.com/office/drawing/2014/main" id="{BEAC69DC-6D56-F25F-6726-8486F9FFCA88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7532;p70">
              <a:extLst>
                <a:ext uri="{FF2B5EF4-FFF2-40B4-BE49-F238E27FC236}">
                  <a16:creationId xmlns:a16="http://schemas.microsoft.com/office/drawing/2014/main" id="{3467D9B0-FEB5-29AD-8D1C-1D6871A3E98E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7533;p70">
              <a:extLst>
                <a:ext uri="{FF2B5EF4-FFF2-40B4-BE49-F238E27FC236}">
                  <a16:creationId xmlns:a16="http://schemas.microsoft.com/office/drawing/2014/main" id="{76AAA402-A56A-1C5D-A9A8-CC29069C92C8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7534;p70">
              <a:extLst>
                <a:ext uri="{FF2B5EF4-FFF2-40B4-BE49-F238E27FC236}">
                  <a16:creationId xmlns:a16="http://schemas.microsoft.com/office/drawing/2014/main" id="{148BC71B-D278-AF3B-8C29-A1D24795220D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7535;p70">
              <a:extLst>
                <a:ext uri="{FF2B5EF4-FFF2-40B4-BE49-F238E27FC236}">
                  <a16:creationId xmlns:a16="http://schemas.microsoft.com/office/drawing/2014/main" id="{FEE334B2-EF5B-E166-EC1F-C12056628DB9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7536;p70">
              <a:extLst>
                <a:ext uri="{FF2B5EF4-FFF2-40B4-BE49-F238E27FC236}">
                  <a16:creationId xmlns:a16="http://schemas.microsoft.com/office/drawing/2014/main" id="{9AF22F3C-621D-AC81-FBA1-AC2419D515D1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7537;p70">
              <a:extLst>
                <a:ext uri="{FF2B5EF4-FFF2-40B4-BE49-F238E27FC236}">
                  <a16:creationId xmlns:a16="http://schemas.microsoft.com/office/drawing/2014/main" id="{48132A4B-E324-104C-769E-23B36780E1D9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7538;p70">
              <a:extLst>
                <a:ext uri="{FF2B5EF4-FFF2-40B4-BE49-F238E27FC236}">
                  <a16:creationId xmlns:a16="http://schemas.microsoft.com/office/drawing/2014/main" id="{FAE26624-2ADF-8942-E1B5-D5E8C9E9588A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7539;p70">
              <a:extLst>
                <a:ext uri="{FF2B5EF4-FFF2-40B4-BE49-F238E27FC236}">
                  <a16:creationId xmlns:a16="http://schemas.microsoft.com/office/drawing/2014/main" id="{981C4262-8297-C64E-965B-DEFDEF0972D0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7540;p70">
              <a:extLst>
                <a:ext uri="{FF2B5EF4-FFF2-40B4-BE49-F238E27FC236}">
                  <a16:creationId xmlns:a16="http://schemas.microsoft.com/office/drawing/2014/main" id="{B966C288-83B4-9263-3B30-141879129807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7541;p70">
              <a:extLst>
                <a:ext uri="{FF2B5EF4-FFF2-40B4-BE49-F238E27FC236}">
                  <a16:creationId xmlns:a16="http://schemas.microsoft.com/office/drawing/2014/main" id="{168B3211-E2E5-16DC-C673-C24F9784CCD5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7542;p70">
              <a:extLst>
                <a:ext uri="{FF2B5EF4-FFF2-40B4-BE49-F238E27FC236}">
                  <a16:creationId xmlns:a16="http://schemas.microsoft.com/office/drawing/2014/main" id="{768954F0-9F48-F795-C4BE-93F946F0D1B0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7543;p70">
              <a:extLst>
                <a:ext uri="{FF2B5EF4-FFF2-40B4-BE49-F238E27FC236}">
                  <a16:creationId xmlns:a16="http://schemas.microsoft.com/office/drawing/2014/main" id="{67A72D10-A06B-0886-81AC-EBDB7B8541B9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7544;p70">
              <a:extLst>
                <a:ext uri="{FF2B5EF4-FFF2-40B4-BE49-F238E27FC236}">
                  <a16:creationId xmlns:a16="http://schemas.microsoft.com/office/drawing/2014/main" id="{4C4A7AB3-0BF5-124A-8D00-79311C5440B7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7545;p70">
              <a:extLst>
                <a:ext uri="{FF2B5EF4-FFF2-40B4-BE49-F238E27FC236}">
                  <a16:creationId xmlns:a16="http://schemas.microsoft.com/office/drawing/2014/main" id="{72BBF9E2-7663-ADAB-AC21-49C98F7487BC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7546;p70">
              <a:extLst>
                <a:ext uri="{FF2B5EF4-FFF2-40B4-BE49-F238E27FC236}">
                  <a16:creationId xmlns:a16="http://schemas.microsoft.com/office/drawing/2014/main" id="{FE2B49DE-FAEC-1E8D-034E-46494FF052F1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7547;p70">
              <a:extLst>
                <a:ext uri="{FF2B5EF4-FFF2-40B4-BE49-F238E27FC236}">
                  <a16:creationId xmlns:a16="http://schemas.microsoft.com/office/drawing/2014/main" id="{0BFEBCA3-B59C-E05A-C915-D577B99C68C4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7548;p70">
              <a:extLst>
                <a:ext uri="{FF2B5EF4-FFF2-40B4-BE49-F238E27FC236}">
                  <a16:creationId xmlns:a16="http://schemas.microsoft.com/office/drawing/2014/main" id="{D04080CE-8CB1-A5E6-C437-5AE257457500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7549;p70">
              <a:extLst>
                <a:ext uri="{FF2B5EF4-FFF2-40B4-BE49-F238E27FC236}">
                  <a16:creationId xmlns:a16="http://schemas.microsoft.com/office/drawing/2014/main" id="{8752A89B-E3A7-79CE-92AA-597860C5BD0A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7550;p70">
              <a:extLst>
                <a:ext uri="{FF2B5EF4-FFF2-40B4-BE49-F238E27FC236}">
                  <a16:creationId xmlns:a16="http://schemas.microsoft.com/office/drawing/2014/main" id="{75A476D5-19C1-F7F3-E386-AF040C635025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7551;p70">
              <a:extLst>
                <a:ext uri="{FF2B5EF4-FFF2-40B4-BE49-F238E27FC236}">
                  <a16:creationId xmlns:a16="http://schemas.microsoft.com/office/drawing/2014/main" id="{5E129068-2B0F-EA27-5B32-6338EF9CBCCF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7552;p70">
              <a:extLst>
                <a:ext uri="{FF2B5EF4-FFF2-40B4-BE49-F238E27FC236}">
                  <a16:creationId xmlns:a16="http://schemas.microsoft.com/office/drawing/2014/main" id="{417ADA36-95C8-4F52-66D1-7677D9A5F2A3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7553;p70">
              <a:extLst>
                <a:ext uri="{FF2B5EF4-FFF2-40B4-BE49-F238E27FC236}">
                  <a16:creationId xmlns:a16="http://schemas.microsoft.com/office/drawing/2014/main" id="{FF96EE0D-F242-0102-5B45-A83A857DCA57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7554;p70">
              <a:extLst>
                <a:ext uri="{FF2B5EF4-FFF2-40B4-BE49-F238E27FC236}">
                  <a16:creationId xmlns:a16="http://schemas.microsoft.com/office/drawing/2014/main" id="{70AEBCF4-6D03-6FA4-AF7D-14C191B12023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7555;p70">
              <a:extLst>
                <a:ext uri="{FF2B5EF4-FFF2-40B4-BE49-F238E27FC236}">
                  <a16:creationId xmlns:a16="http://schemas.microsoft.com/office/drawing/2014/main" id="{112592F6-AC4D-E839-95D5-A83FB0DE46EC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7556;p70">
              <a:extLst>
                <a:ext uri="{FF2B5EF4-FFF2-40B4-BE49-F238E27FC236}">
                  <a16:creationId xmlns:a16="http://schemas.microsoft.com/office/drawing/2014/main" id="{BC726922-A420-3187-2523-FB96B854AAFC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7557;p70">
              <a:extLst>
                <a:ext uri="{FF2B5EF4-FFF2-40B4-BE49-F238E27FC236}">
                  <a16:creationId xmlns:a16="http://schemas.microsoft.com/office/drawing/2014/main" id="{7DE93889-5938-2987-68F6-FE4FEDCDF050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7558;p70">
              <a:extLst>
                <a:ext uri="{FF2B5EF4-FFF2-40B4-BE49-F238E27FC236}">
                  <a16:creationId xmlns:a16="http://schemas.microsoft.com/office/drawing/2014/main" id="{020D8564-CEB5-E1A6-5632-56F79673E2D0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7559;p70">
              <a:extLst>
                <a:ext uri="{FF2B5EF4-FFF2-40B4-BE49-F238E27FC236}">
                  <a16:creationId xmlns:a16="http://schemas.microsoft.com/office/drawing/2014/main" id="{8F59EAD1-E129-47D2-E9C5-CFE710EE1746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7560;p70">
              <a:extLst>
                <a:ext uri="{FF2B5EF4-FFF2-40B4-BE49-F238E27FC236}">
                  <a16:creationId xmlns:a16="http://schemas.microsoft.com/office/drawing/2014/main" id="{95C03445-1421-BE06-5C88-AD0843D40C5E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7561;p70">
              <a:extLst>
                <a:ext uri="{FF2B5EF4-FFF2-40B4-BE49-F238E27FC236}">
                  <a16:creationId xmlns:a16="http://schemas.microsoft.com/office/drawing/2014/main" id="{BEA9577C-CBFC-4528-7263-1A13325D518D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7562;p70">
              <a:extLst>
                <a:ext uri="{FF2B5EF4-FFF2-40B4-BE49-F238E27FC236}">
                  <a16:creationId xmlns:a16="http://schemas.microsoft.com/office/drawing/2014/main" id="{5F53E0C8-ACEE-C235-44E4-1FE3926493E3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7563;p70">
              <a:extLst>
                <a:ext uri="{FF2B5EF4-FFF2-40B4-BE49-F238E27FC236}">
                  <a16:creationId xmlns:a16="http://schemas.microsoft.com/office/drawing/2014/main" id="{1FCFB249-6C1B-FEC2-7F69-40B85309A733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7564;p70">
              <a:extLst>
                <a:ext uri="{FF2B5EF4-FFF2-40B4-BE49-F238E27FC236}">
                  <a16:creationId xmlns:a16="http://schemas.microsoft.com/office/drawing/2014/main" id="{B2397E7E-B349-7B36-80EF-A2A70E41BD11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7565;p70">
              <a:extLst>
                <a:ext uri="{FF2B5EF4-FFF2-40B4-BE49-F238E27FC236}">
                  <a16:creationId xmlns:a16="http://schemas.microsoft.com/office/drawing/2014/main" id="{CFECC450-8680-3E87-FBDB-DF0A62298427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7566;p70">
              <a:extLst>
                <a:ext uri="{FF2B5EF4-FFF2-40B4-BE49-F238E27FC236}">
                  <a16:creationId xmlns:a16="http://schemas.microsoft.com/office/drawing/2014/main" id="{2C0D8B9E-0BAF-FC9F-1245-045217057B37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7567;p70">
              <a:extLst>
                <a:ext uri="{FF2B5EF4-FFF2-40B4-BE49-F238E27FC236}">
                  <a16:creationId xmlns:a16="http://schemas.microsoft.com/office/drawing/2014/main" id="{07FF07A9-E362-D5F9-01AD-57E1EFC433CE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7568;p70">
              <a:extLst>
                <a:ext uri="{FF2B5EF4-FFF2-40B4-BE49-F238E27FC236}">
                  <a16:creationId xmlns:a16="http://schemas.microsoft.com/office/drawing/2014/main" id="{57ACEC50-6233-9168-CAAB-066D990C7B06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7569;p70">
              <a:extLst>
                <a:ext uri="{FF2B5EF4-FFF2-40B4-BE49-F238E27FC236}">
                  <a16:creationId xmlns:a16="http://schemas.microsoft.com/office/drawing/2014/main" id="{CE415F38-8E56-10B5-1C5D-2DACF39BFF68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7570;p70">
              <a:extLst>
                <a:ext uri="{FF2B5EF4-FFF2-40B4-BE49-F238E27FC236}">
                  <a16:creationId xmlns:a16="http://schemas.microsoft.com/office/drawing/2014/main" id="{FA1A0705-6803-10AA-780D-E6BDFD5B4D29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7571;p70">
              <a:extLst>
                <a:ext uri="{FF2B5EF4-FFF2-40B4-BE49-F238E27FC236}">
                  <a16:creationId xmlns:a16="http://schemas.microsoft.com/office/drawing/2014/main" id="{5B01E076-90F2-7838-DE49-5BF2262A711C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7572;p70">
              <a:extLst>
                <a:ext uri="{FF2B5EF4-FFF2-40B4-BE49-F238E27FC236}">
                  <a16:creationId xmlns:a16="http://schemas.microsoft.com/office/drawing/2014/main" id="{F39F771A-77AD-F490-CA92-4CAB215AC7FD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7573;p70">
              <a:extLst>
                <a:ext uri="{FF2B5EF4-FFF2-40B4-BE49-F238E27FC236}">
                  <a16:creationId xmlns:a16="http://schemas.microsoft.com/office/drawing/2014/main" id="{37979262-9A74-6E16-90A5-6A2C8FD06C18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7574;p70">
              <a:extLst>
                <a:ext uri="{FF2B5EF4-FFF2-40B4-BE49-F238E27FC236}">
                  <a16:creationId xmlns:a16="http://schemas.microsoft.com/office/drawing/2014/main" id="{0C331510-F5CB-F2FC-CFBD-DB7218A342E0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7575;p70">
              <a:extLst>
                <a:ext uri="{FF2B5EF4-FFF2-40B4-BE49-F238E27FC236}">
                  <a16:creationId xmlns:a16="http://schemas.microsoft.com/office/drawing/2014/main" id="{87E24437-91CC-75BF-58D6-2125A28F79EA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7576;p70">
              <a:extLst>
                <a:ext uri="{FF2B5EF4-FFF2-40B4-BE49-F238E27FC236}">
                  <a16:creationId xmlns:a16="http://schemas.microsoft.com/office/drawing/2014/main" id="{B3C3D8D7-F9F4-078F-4659-BA15B21CD0A6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7577;p70">
              <a:extLst>
                <a:ext uri="{FF2B5EF4-FFF2-40B4-BE49-F238E27FC236}">
                  <a16:creationId xmlns:a16="http://schemas.microsoft.com/office/drawing/2014/main" id="{5552E31A-502B-E1E3-A86C-2A26BE6FB6F1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7578;p70">
              <a:extLst>
                <a:ext uri="{FF2B5EF4-FFF2-40B4-BE49-F238E27FC236}">
                  <a16:creationId xmlns:a16="http://schemas.microsoft.com/office/drawing/2014/main" id="{23C29635-8401-5FFB-6B6E-F98EA56D5BCF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7579;p70">
              <a:extLst>
                <a:ext uri="{FF2B5EF4-FFF2-40B4-BE49-F238E27FC236}">
                  <a16:creationId xmlns:a16="http://schemas.microsoft.com/office/drawing/2014/main" id="{1331569C-6931-0D1A-C1EB-EFF15B201A71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7580;p70">
              <a:extLst>
                <a:ext uri="{FF2B5EF4-FFF2-40B4-BE49-F238E27FC236}">
                  <a16:creationId xmlns:a16="http://schemas.microsoft.com/office/drawing/2014/main" id="{D76C0BEB-BE20-47E7-D1C0-16DDD0C139CC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7581;p70">
              <a:extLst>
                <a:ext uri="{FF2B5EF4-FFF2-40B4-BE49-F238E27FC236}">
                  <a16:creationId xmlns:a16="http://schemas.microsoft.com/office/drawing/2014/main" id="{386C2412-5B84-4C07-540A-E4B8B37AE537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7582;p70">
              <a:extLst>
                <a:ext uri="{FF2B5EF4-FFF2-40B4-BE49-F238E27FC236}">
                  <a16:creationId xmlns:a16="http://schemas.microsoft.com/office/drawing/2014/main" id="{258A0307-9790-AE6F-1305-003588912E7E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7583;p70">
              <a:extLst>
                <a:ext uri="{FF2B5EF4-FFF2-40B4-BE49-F238E27FC236}">
                  <a16:creationId xmlns:a16="http://schemas.microsoft.com/office/drawing/2014/main" id="{F338ADBB-FDF2-AB98-5C21-C50693440988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7584;p70">
              <a:extLst>
                <a:ext uri="{FF2B5EF4-FFF2-40B4-BE49-F238E27FC236}">
                  <a16:creationId xmlns:a16="http://schemas.microsoft.com/office/drawing/2014/main" id="{C1AC4C7C-3B96-C927-5C14-5F47EF581265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7585;p70">
              <a:extLst>
                <a:ext uri="{FF2B5EF4-FFF2-40B4-BE49-F238E27FC236}">
                  <a16:creationId xmlns:a16="http://schemas.microsoft.com/office/drawing/2014/main" id="{3302CEB2-96F0-D516-8EE8-D126515F3E20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7586;p70">
              <a:extLst>
                <a:ext uri="{FF2B5EF4-FFF2-40B4-BE49-F238E27FC236}">
                  <a16:creationId xmlns:a16="http://schemas.microsoft.com/office/drawing/2014/main" id="{29422F16-C6B4-82DF-4F4F-F48411658E8B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7587;p70">
              <a:extLst>
                <a:ext uri="{FF2B5EF4-FFF2-40B4-BE49-F238E27FC236}">
                  <a16:creationId xmlns:a16="http://schemas.microsoft.com/office/drawing/2014/main" id="{65E431CC-4137-C72A-7E06-8F2799A6D23B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7588;p70">
              <a:extLst>
                <a:ext uri="{FF2B5EF4-FFF2-40B4-BE49-F238E27FC236}">
                  <a16:creationId xmlns:a16="http://schemas.microsoft.com/office/drawing/2014/main" id="{65A77CA3-A9C6-5E34-0783-EEE61B051EDB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7589;p70">
              <a:extLst>
                <a:ext uri="{FF2B5EF4-FFF2-40B4-BE49-F238E27FC236}">
                  <a16:creationId xmlns:a16="http://schemas.microsoft.com/office/drawing/2014/main" id="{3733FA2B-5AE5-98A3-8EB9-06031C80C692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7590;p70">
              <a:extLst>
                <a:ext uri="{FF2B5EF4-FFF2-40B4-BE49-F238E27FC236}">
                  <a16:creationId xmlns:a16="http://schemas.microsoft.com/office/drawing/2014/main" id="{A0849B8C-B087-8DC1-E7CF-89DFACB9C0E0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7591;p70">
              <a:extLst>
                <a:ext uri="{FF2B5EF4-FFF2-40B4-BE49-F238E27FC236}">
                  <a16:creationId xmlns:a16="http://schemas.microsoft.com/office/drawing/2014/main" id="{AC654AAF-7E08-789F-6F5E-A40FD3C2322B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7592;p70">
              <a:extLst>
                <a:ext uri="{FF2B5EF4-FFF2-40B4-BE49-F238E27FC236}">
                  <a16:creationId xmlns:a16="http://schemas.microsoft.com/office/drawing/2014/main" id="{5CEB2791-0DDA-D0DB-84A2-F0F42A02264F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7593;p70">
              <a:extLst>
                <a:ext uri="{FF2B5EF4-FFF2-40B4-BE49-F238E27FC236}">
                  <a16:creationId xmlns:a16="http://schemas.microsoft.com/office/drawing/2014/main" id="{A4526BD5-57F0-C89B-9E54-882E9A20DD25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7594;p70">
              <a:extLst>
                <a:ext uri="{FF2B5EF4-FFF2-40B4-BE49-F238E27FC236}">
                  <a16:creationId xmlns:a16="http://schemas.microsoft.com/office/drawing/2014/main" id="{43A398BF-8BB3-4856-9907-0B9FD6F310F4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7595;p70">
              <a:extLst>
                <a:ext uri="{FF2B5EF4-FFF2-40B4-BE49-F238E27FC236}">
                  <a16:creationId xmlns:a16="http://schemas.microsoft.com/office/drawing/2014/main" id="{B0B91056-3AEB-E1E5-A3ED-4B4AAB6F78AF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7596;p70">
              <a:extLst>
                <a:ext uri="{FF2B5EF4-FFF2-40B4-BE49-F238E27FC236}">
                  <a16:creationId xmlns:a16="http://schemas.microsoft.com/office/drawing/2014/main" id="{62DF1AC0-A083-2588-9FF4-2CC443152063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7597;p70">
              <a:extLst>
                <a:ext uri="{FF2B5EF4-FFF2-40B4-BE49-F238E27FC236}">
                  <a16:creationId xmlns:a16="http://schemas.microsoft.com/office/drawing/2014/main" id="{64CBBEEF-D03B-DA9D-0296-74436B11D0FA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7598;p70">
              <a:extLst>
                <a:ext uri="{FF2B5EF4-FFF2-40B4-BE49-F238E27FC236}">
                  <a16:creationId xmlns:a16="http://schemas.microsoft.com/office/drawing/2014/main" id="{F80E36E9-13B0-C5EF-2FA4-B997BE0DD862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7599;p70">
              <a:extLst>
                <a:ext uri="{FF2B5EF4-FFF2-40B4-BE49-F238E27FC236}">
                  <a16:creationId xmlns:a16="http://schemas.microsoft.com/office/drawing/2014/main" id="{50C915D4-F92F-D354-A410-6516253F98D9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7600;p70">
              <a:extLst>
                <a:ext uri="{FF2B5EF4-FFF2-40B4-BE49-F238E27FC236}">
                  <a16:creationId xmlns:a16="http://schemas.microsoft.com/office/drawing/2014/main" id="{732470E7-5AD9-3CF9-0FA5-033110D098B9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7601;p70">
              <a:extLst>
                <a:ext uri="{FF2B5EF4-FFF2-40B4-BE49-F238E27FC236}">
                  <a16:creationId xmlns:a16="http://schemas.microsoft.com/office/drawing/2014/main" id="{16501AFE-083D-60E0-7BC9-9382C17F75C6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7602;p70">
              <a:extLst>
                <a:ext uri="{FF2B5EF4-FFF2-40B4-BE49-F238E27FC236}">
                  <a16:creationId xmlns:a16="http://schemas.microsoft.com/office/drawing/2014/main" id="{21F39039-56E4-6B2E-9B83-0E391ED61FA8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7603;p70">
              <a:extLst>
                <a:ext uri="{FF2B5EF4-FFF2-40B4-BE49-F238E27FC236}">
                  <a16:creationId xmlns:a16="http://schemas.microsoft.com/office/drawing/2014/main" id="{04B2E886-0107-4ACF-86AE-9F37A33CF6F9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7604;p70">
              <a:extLst>
                <a:ext uri="{FF2B5EF4-FFF2-40B4-BE49-F238E27FC236}">
                  <a16:creationId xmlns:a16="http://schemas.microsoft.com/office/drawing/2014/main" id="{07AEE3F5-390B-E44D-7BF4-28956A9FDC39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7605;p70">
              <a:extLst>
                <a:ext uri="{FF2B5EF4-FFF2-40B4-BE49-F238E27FC236}">
                  <a16:creationId xmlns:a16="http://schemas.microsoft.com/office/drawing/2014/main" id="{F1725DC4-E5A3-5D51-A8E8-8D11D49E6314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7606;p70">
              <a:extLst>
                <a:ext uri="{FF2B5EF4-FFF2-40B4-BE49-F238E27FC236}">
                  <a16:creationId xmlns:a16="http://schemas.microsoft.com/office/drawing/2014/main" id="{78A07CC0-F64F-B1C3-E363-C5061E745A62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7607;p70">
              <a:extLst>
                <a:ext uri="{FF2B5EF4-FFF2-40B4-BE49-F238E27FC236}">
                  <a16:creationId xmlns:a16="http://schemas.microsoft.com/office/drawing/2014/main" id="{8CDEC7F6-0344-714D-6CFB-FA1F8EA9D8DB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7608;p70">
              <a:extLst>
                <a:ext uri="{FF2B5EF4-FFF2-40B4-BE49-F238E27FC236}">
                  <a16:creationId xmlns:a16="http://schemas.microsoft.com/office/drawing/2014/main" id="{C2BF025A-804F-914E-2B84-A38BF0E2D7A3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7609;p70">
              <a:extLst>
                <a:ext uri="{FF2B5EF4-FFF2-40B4-BE49-F238E27FC236}">
                  <a16:creationId xmlns:a16="http://schemas.microsoft.com/office/drawing/2014/main" id="{32529D77-4915-2E20-5F20-66769D5CA65D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7610;p70">
              <a:extLst>
                <a:ext uri="{FF2B5EF4-FFF2-40B4-BE49-F238E27FC236}">
                  <a16:creationId xmlns:a16="http://schemas.microsoft.com/office/drawing/2014/main" id="{74323390-638A-053C-DFD6-FE1E0B4724A7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7611;p70">
              <a:extLst>
                <a:ext uri="{FF2B5EF4-FFF2-40B4-BE49-F238E27FC236}">
                  <a16:creationId xmlns:a16="http://schemas.microsoft.com/office/drawing/2014/main" id="{38534138-58BC-A549-CD7E-8A0A17A99E7D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7612;p70">
              <a:extLst>
                <a:ext uri="{FF2B5EF4-FFF2-40B4-BE49-F238E27FC236}">
                  <a16:creationId xmlns:a16="http://schemas.microsoft.com/office/drawing/2014/main" id="{3F5E7935-9BD8-2F60-8C5C-6246CFF999D5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7613;p70">
              <a:extLst>
                <a:ext uri="{FF2B5EF4-FFF2-40B4-BE49-F238E27FC236}">
                  <a16:creationId xmlns:a16="http://schemas.microsoft.com/office/drawing/2014/main" id="{2541558A-7CAC-1A58-98BB-71C8F48EFA6A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7614;p70">
              <a:extLst>
                <a:ext uri="{FF2B5EF4-FFF2-40B4-BE49-F238E27FC236}">
                  <a16:creationId xmlns:a16="http://schemas.microsoft.com/office/drawing/2014/main" id="{5B2E8B7C-92B7-2184-97CF-5F62860E517D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7615;p70">
              <a:extLst>
                <a:ext uri="{FF2B5EF4-FFF2-40B4-BE49-F238E27FC236}">
                  <a16:creationId xmlns:a16="http://schemas.microsoft.com/office/drawing/2014/main" id="{9625E122-C7BF-ACEF-36DC-2B70DB144689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7616;p70">
              <a:extLst>
                <a:ext uri="{FF2B5EF4-FFF2-40B4-BE49-F238E27FC236}">
                  <a16:creationId xmlns:a16="http://schemas.microsoft.com/office/drawing/2014/main" id="{6A57E526-7897-085D-465E-22FC176A31BD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7617;p70">
              <a:extLst>
                <a:ext uri="{FF2B5EF4-FFF2-40B4-BE49-F238E27FC236}">
                  <a16:creationId xmlns:a16="http://schemas.microsoft.com/office/drawing/2014/main" id="{47E2DB7E-AA3E-21A7-1384-23FD882805B1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7618;p70">
              <a:extLst>
                <a:ext uri="{FF2B5EF4-FFF2-40B4-BE49-F238E27FC236}">
                  <a16:creationId xmlns:a16="http://schemas.microsoft.com/office/drawing/2014/main" id="{E7554770-6FFB-4FA0-8BA6-63784EB87ED5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7619;p70">
              <a:extLst>
                <a:ext uri="{FF2B5EF4-FFF2-40B4-BE49-F238E27FC236}">
                  <a16:creationId xmlns:a16="http://schemas.microsoft.com/office/drawing/2014/main" id="{7CE9E9A6-F1DF-176B-6747-D49A7F59FA47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7620;p70">
              <a:extLst>
                <a:ext uri="{FF2B5EF4-FFF2-40B4-BE49-F238E27FC236}">
                  <a16:creationId xmlns:a16="http://schemas.microsoft.com/office/drawing/2014/main" id="{A2A83E9B-624E-AD9B-1CED-DDCB70C5C826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7621;p70">
              <a:extLst>
                <a:ext uri="{FF2B5EF4-FFF2-40B4-BE49-F238E27FC236}">
                  <a16:creationId xmlns:a16="http://schemas.microsoft.com/office/drawing/2014/main" id="{837A30DD-05F3-BFE9-E796-AB03FD0E0259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7622;p70">
              <a:extLst>
                <a:ext uri="{FF2B5EF4-FFF2-40B4-BE49-F238E27FC236}">
                  <a16:creationId xmlns:a16="http://schemas.microsoft.com/office/drawing/2014/main" id="{C1F64219-02F8-4DCC-2986-6B04213A56B7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7623;p70">
              <a:extLst>
                <a:ext uri="{FF2B5EF4-FFF2-40B4-BE49-F238E27FC236}">
                  <a16:creationId xmlns:a16="http://schemas.microsoft.com/office/drawing/2014/main" id="{E999ABE3-C85D-01EF-EEF7-B6AC69FFC1B9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7624;p70">
              <a:extLst>
                <a:ext uri="{FF2B5EF4-FFF2-40B4-BE49-F238E27FC236}">
                  <a16:creationId xmlns:a16="http://schemas.microsoft.com/office/drawing/2014/main" id="{F050AE36-64F7-EAD5-9109-E2750B6008CD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7625;p70">
              <a:extLst>
                <a:ext uri="{FF2B5EF4-FFF2-40B4-BE49-F238E27FC236}">
                  <a16:creationId xmlns:a16="http://schemas.microsoft.com/office/drawing/2014/main" id="{5A2572DC-CC2A-D5D1-0084-E47CC645D622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7626;p70">
              <a:extLst>
                <a:ext uri="{FF2B5EF4-FFF2-40B4-BE49-F238E27FC236}">
                  <a16:creationId xmlns:a16="http://schemas.microsoft.com/office/drawing/2014/main" id="{956785E8-5FE9-18F7-D602-505B393B52D7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7627;p70">
              <a:extLst>
                <a:ext uri="{FF2B5EF4-FFF2-40B4-BE49-F238E27FC236}">
                  <a16:creationId xmlns:a16="http://schemas.microsoft.com/office/drawing/2014/main" id="{6EDE4571-A06C-787F-DE3B-C0429893462B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7628;p70">
              <a:extLst>
                <a:ext uri="{FF2B5EF4-FFF2-40B4-BE49-F238E27FC236}">
                  <a16:creationId xmlns:a16="http://schemas.microsoft.com/office/drawing/2014/main" id="{6B252EE2-8119-410B-B610-492420134EB5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7629;p70">
              <a:extLst>
                <a:ext uri="{FF2B5EF4-FFF2-40B4-BE49-F238E27FC236}">
                  <a16:creationId xmlns:a16="http://schemas.microsoft.com/office/drawing/2014/main" id="{ACA9B7E7-A5C9-FC22-381C-D76AB536A9F6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7630;p70">
              <a:extLst>
                <a:ext uri="{FF2B5EF4-FFF2-40B4-BE49-F238E27FC236}">
                  <a16:creationId xmlns:a16="http://schemas.microsoft.com/office/drawing/2014/main" id="{568F025C-5D2E-B5AD-C766-18BEDCBF971A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7631;p70">
              <a:extLst>
                <a:ext uri="{FF2B5EF4-FFF2-40B4-BE49-F238E27FC236}">
                  <a16:creationId xmlns:a16="http://schemas.microsoft.com/office/drawing/2014/main" id="{F7A7FBBB-FCF1-E6B1-D732-971F3C3678F9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7632;p70">
              <a:extLst>
                <a:ext uri="{FF2B5EF4-FFF2-40B4-BE49-F238E27FC236}">
                  <a16:creationId xmlns:a16="http://schemas.microsoft.com/office/drawing/2014/main" id="{A9EB5440-E6B8-2412-5704-5C05A13B34C4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7633;p70">
              <a:extLst>
                <a:ext uri="{FF2B5EF4-FFF2-40B4-BE49-F238E27FC236}">
                  <a16:creationId xmlns:a16="http://schemas.microsoft.com/office/drawing/2014/main" id="{CEC5BE14-03F2-E228-8F76-AABB3D8162B6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7634;p70">
              <a:extLst>
                <a:ext uri="{FF2B5EF4-FFF2-40B4-BE49-F238E27FC236}">
                  <a16:creationId xmlns:a16="http://schemas.microsoft.com/office/drawing/2014/main" id="{3D3D7A3F-2A26-A822-8278-7E2349CFEB88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7635;p70">
              <a:extLst>
                <a:ext uri="{FF2B5EF4-FFF2-40B4-BE49-F238E27FC236}">
                  <a16:creationId xmlns:a16="http://schemas.microsoft.com/office/drawing/2014/main" id="{7599EF90-BC5E-EE2D-8BD0-B7817DDD2768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7636;p70">
              <a:extLst>
                <a:ext uri="{FF2B5EF4-FFF2-40B4-BE49-F238E27FC236}">
                  <a16:creationId xmlns:a16="http://schemas.microsoft.com/office/drawing/2014/main" id="{9919CD3D-385B-A9E5-EC0F-1984227A4B7D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7637;p70">
              <a:extLst>
                <a:ext uri="{FF2B5EF4-FFF2-40B4-BE49-F238E27FC236}">
                  <a16:creationId xmlns:a16="http://schemas.microsoft.com/office/drawing/2014/main" id="{E3C3567D-F25C-DB5A-B4B3-176CA9647D85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7638;p70">
              <a:extLst>
                <a:ext uri="{FF2B5EF4-FFF2-40B4-BE49-F238E27FC236}">
                  <a16:creationId xmlns:a16="http://schemas.microsoft.com/office/drawing/2014/main" id="{D7765091-B970-0454-1EA0-EFBADCD2C8C3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7639;p70">
              <a:extLst>
                <a:ext uri="{FF2B5EF4-FFF2-40B4-BE49-F238E27FC236}">
                  <a16:creationId xmlns:a16="http://schemas.microsoft.com/office/drawing/2014/main" id="{EF90C8CC-2178-D624-F543-6684A436FCB7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7640;p70">
              <a:extLst>
                <a:ext uri="{FF2B5EF4-FFF2-40B4-BE49-F238E27FC236}">
                  <a16:creationId xmlns:a16="http://schemas.microsoft.com/office/drawing/2014/main" id="{8EFA9C98-79CA-AF5C-671C-282D8BACE079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7641;p70">
              <a:extLst>
                <a:ext uri="{FF2B5EF4-FFF2-40B4-BE49-F238E27FC236}">
                  <a16:creationId xmlns:a16="http://schemas.microsoft.com/office/drawing/2014/main" id="{17BA35EE-F1A3-2191-206C-EB889AA4788E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7642;p70">
              <a:extLst>
                <a:ext uri="{FF2B5EF4-FFF2-40B4-BE49-F238E27FC236}">
                  <a16:creationId xmlns:a16="http://schemas.microsoft.com/office/drawing/2014/main" id="{F3E69C60-BD45-8A4C-7591-88877E37BEBD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7643;p70">
              <a:extLst>
                <a:ext uri="{FF2B5EF4-FFF2-40B4-BE49-F238E27FC236}">
                  <a16:creationId xmlns:a16="http://schemas.microsoft.com/office/drawing/2014/main" id="{07337D09-6BA6-6175-8030-76A8EE1BE9E2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7644;p70">
              <a:extLst>
                <a:ext uri="{FF2B5EF4-FFF2-40B4-BE49-F238E27FC236}">
                  <a16:creationId xmlns:a16="http://schemas.microsoft.com/office/drawing/2014/main" id="{14E2D5C1-A1EA-1398-6B02-8D3EC0D0DFCB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7645;p70">
              <a:extLst>
                <a:ext uri="{FF2B5EF4-FFF2-40B4-BE49-F238E27FC236}">
                  <a16:creationId xmlns:a16="http://schemas.microsoft.com/office/drawing/2014/main" id="{37827997-716D-5488-07D2-55A6AF93F6A3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7646;p70">
              <a:extLst>
                <a:ext uri="{FF2B5EF4-FFF2-40B4-BE49-F238E27FC236}">
                  <a16:creationId xmlns:a16="http://schemas.microsoft.com/office/drawing/2014/main" id="{9C2F870B-5CBC-E8D3-D801-237295BDAA97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7647;p70">
              <a:extLst>
                <a:ext uri="{FF2B5EF4-FFF2-40B4-BE49-F238E27FC236}">
                  <a16:creationId xmlns:a16="http://schemas.microsoft.com/office/drawing/2014/main" id="{F45A55F3-6D2A-3A35-337E-E5DED661EAC1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7648;p70">
              <a:extLst>
                <a:ext uri="{FF2B5EF4-FFF2-40B4-BE49-F238E27FC236}">
                  <a16:creationId xmlns:a16="http://schemas.microsoft.com/office/drawing/2014/main" id="{EF25377E-0AD0-F65C-7466-4C233E8EF8A2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7649;p70">
              <a:extLst>
                <a:ext uri="{FF2B5EF4-FFF2-40B4-BE49-F238E27FC236}">
                  <a16:creationId xmlns:a16="http://schemas.microsoft.com/office/drawing/2014/main" id="{B501724C-F41D-0277-CA25-F9C77A27977A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7650;p70">
              <a:extLst>
                <a:ext uri="{FF2B5EF4-FFF2-40B4-BE49-F238E27FC236}">
                  <a16:creationId xmlns:a16="http://schemas.microsoft.com/office/drawing/2014/main" id="{A07988D5-FB2D-EFDA-42EE-616A7A596224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7651;p70">
              <a:extLst>
                <a:ext uri="{FF2B5EF4-FFF2-40B4-BE49-F238E27FC236}">
                  <a16:creationId xmlns:a16="http://schemas.microsoft.com/office/drawing/2014/main" id="{A4859497-1BD9-4E85-720B-DCFA31215271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7652;p70">
              <a:extLst>
                <a:ext uri="{FF2B5EF4-FFF2-40B4-BE49-F238E27FC236}">
                  <a16:creationId xmlns:a16="http://schemas.microsoft.com/office/drawing/2014/main" id="{5402C8FA-B0A5-8B79-0E59-432E96845A61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7653;p70">
              <a:extLst>
                <a:ext uri="{FF2B5EF4-FFF2-40B4-BE49-F238E27FC236}">
                  <a16:creationId xmlns:a16="http://schemas.microsoft.com/office/drawing/2014/main" id="{D13189FC-9F81-2FA2-D5BC-C32DF91844A0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7654;p70">
              <a:extLst>
                <a:ext uri="{FF2B5EF4-FFF2-40B4-BE49-F238E27FC236}">
                  <a16:creationId xmlns:a16="http://schemas.microsoft.com/office/drawing/2014/main" id="{66D3538B-1486-6CC8-1001-19D3F452B18A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7655;p70">
              <a:extLst>
                <a:ext uri="{FF2B5EF4-FFF2-40B4-BE49-F238E27FC236}">
                  <a16:creationId xmlns:a16="http://schemas.microsoft.com/office/drawing/2014/main" id="{7251E0FF-BD5B-0A60-1904-7A887BF37B85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7656;p70">
              <a:extLst>
                <a:ext uri="{FF2B5EF4-FFF2-40B4-BE49-F238E27FC236}">
                  <a16:creationId xmlns:a16="http://schemas.microsoft.com/office/drawing/2014/main" id="{3EB26E28-B6E3-31C7-23AD-385D00E3E602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7657;p70">
              <a:extLst>
                <a:ext uri="{FF2B5EF4-FFF2-40B4-BE49-F238E27FC236}">
                  <a16:creationId xmlns:a16="http://schemas.microsoft.com/office/drawing/2014/main" id="{B765ED09-EE77-7C37-2D15-8ED92F0AD1DA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7658;p70">
              <a:extLst>
                <a:ext uri="{FF2B5EF4-FFF2-40B4-BE49-F238E27FC236}">
                  <a16:creationId xmlns:a16="http://schemas.microsoft.com/office/drawing/2014/main" id="{0EB3DEDD-A4A8-ACFA-E55C-AE9C26EA6F99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7659;p70">
              <a:extLst>
                <a:ext uri="{FF2B5EF4-FFF2-40B4-BE49-F238E27FC236}">
                  <a16:creationId xmlns:a16="http://schemas.microsoft.com/office/drawing/2014/main" id="{0FCBE73B-11F3-48F7-1FB4-275AEEA14D04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7660;p70">
              <a:extLst>
                <a:ext uri="{FF2B5EF4-FFF2-40B4-BE49-F238E27FC236}">
                  <a16:creationId xmlns:a16="http://schemas.microsoft.com/office/drawing/2014/main" id="{C89CE526-6122-A60B-EAF1-67C7A360A256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7661;p70">
              <a:extLst>
                <a:ext uri="{FF2B5EF4-FFF2-40B4-BE49-F238E27FC236}">
                  <a16:creationId xmlns:a16="http://schemas.microsoft.com/office/drawing/2014/main" id="{D50A1107-2DAB-39CA-19E4-3AE6BCE31343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7662;p70">
              <a:extLst>
                <a:ext uri="{FF2B5EF4-FFF2-40B4-BE49-F238E27FC236}">
                  <a16:creationId xmlns:a16="http://schemas.microsoft.com/office/drawing/2014/main" id="{31DE29D9-E317-D2B6-6EB6-045CB31EFCE6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7663;p70">
              <a:extLst>
                <a:ext uri="{FF2B5EF4-FFF2-40B4-BE49-F238E27FC236}">
                  <a16:creationId xmlns:a16="http://schemas.microsoft.com/office/drawing/2014/main" id="{161C87DC-3B38-C192-F1B2-C3B8572C5F74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7664;p70">
              <a:extLst>
                <a:ext uri="{FF2B5EF4-FFF2-40B4-BE49-F238E27FC236}">
                  <a16:creationId xmlns:a16="http://schemas.microsoft.com/office/drawing/2014/main" id="{CEBF5D2C-3658-5440-1D96-2CD6C044E749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7665;p70">
              <a:extLst>
                <a:ext uri="{FF2B5EF4-FFF2-40B4-BE49-F238E27FC236}">
                  <a16:creationId xmlns:a16="http://schemas.microsoft.com/office/drawing/2014/main" id="{DE06F494-A425-E436-0427-311FB3012568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7666;p70">
              <a:extLst>
                <a:ext uri="{FF2B5EF4-FFF2-40B4-BE49-F238E27FC236}">
                  <a16:creationId xmlns:a16="http://schemas.microsoft.com/office/drawing/2014/main" id="{B8F3D099-2CFC-8C63-F021-0C3A6339125C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7667;p70">
              <a:extLst>
                <a:ext uri="{FF2B5EF4-FFF2-40B4-BE49-F238E27FC236}">
                  <a16:creationId xmlns:a16="http://schemas.microsoft.com/office/drawing/2014/main" id="{708FBDE1-01E2-FECD-2A65-81C14CA86249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7668;p70">
              <a:extLst>
                <a:ext uri="{FF2B5EF4-FFF2-40B4-BE49-F238E27FC236}">
                  <a16:creationId xmlns:a16="http://schemas.microsoft.com/office/drawing/2014/main" id="{6CDE78C9-7728-C125-7532-97D2171BC634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7669;p70">
              <a:extLst>
                <a:ext uri="{FF2B5EF4-FFF2-40B4-BE49-F238E27FC236}">
                  <a16:creationId xmlns:a16="http://schemas.microsoft.com/office/drawing/2014/main" id="{B4B55928-2109-6D0C-E596-BCFF180D5A6A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7670;p70">
              <a:extLst>
                <a:ext uri="{FF2B5EF4-FFF2-40B4-BE49-F238E27FC236}">
                  <a16:creationId xmlns:a16="http://schemas.microsoft.com/office/drawing/2014/main" id="{71885CE4-5C2D-5820-AB2D-25840387689A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7671;p70">
              <a:extLst>
                <a:ext uri="{FF2B5EF4-FFF2-40B4-BE49-F238E27FC236}">
                  <a16:creationId xmlns:a16="http://schemas.microsoft.com/office/drawing/2014/main" id="{39D13BC9-A742-D5E8-B9C1-E66AF2952E13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7672;p70">
              <a:extLst>
                <a:ext uri="{FF2B5EF4-FFF2-40B4-BE49-F238E27FC236}">
                  <a16:creationId xmlns:a16="http://schemas.microsoft.com/office/drawing/2014/main" id="{06A863C0-DFE4-8756-C5DB-DFA9D14D4850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7673;p70">
              <a:extLst>
                <a:ext uri="{FF2B5EF4-FFF2-40B4-BE49-F238E27FC236}">
                  <a16:creationId xmlns:a16="http://schemas.microsoft.com/office/drawing/2014/main" id="{7130DEC7-E685-F3E8-A5F1-213766ECA206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7674;p70">
              <a:extLst>
                <a:ext uri="{FF2B5EF4-FFF2-40B4-BE49-F238E27FC236}">
                  <a16:creationId xmlns:a16="http://schemas.microsoft.com/office/drawing/2014/main" id="{D070FFB0-37CA-93EF-3B8B-5D514258E631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7675;p70">
              <a:extLst>
                <a:ext uri="{FF2B5EF4-FFF2-40B4-BE49-F238E27FC236}">
                  <a16:creationId xmlns:a16="http://schemas.microsoft.com/office/drawing/2014/main" id="{8D722AF3-6C46-77F3-F72E-A31293FD940F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7676;p70">
              <a:extLst>
                <a:ext uri="{FF2B5EF4-FFF2-40B4-BE49-F238E27FC236}">
                  <a16:creationId xmlns:a16="http://schemas.microsoft.com/office/drawing/2014/main" id="{1F8946EA-EB95-0D94-38CE-69ABE5D1E658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7677;p70">
              <a:extLst>
                <a:ext uri="{FF2B5EF4-FFF2-40B4-BE49-F238E27FC236}">
                  <a16:creationId xmlns:a16="http://schemas.microsoft.com/office/drawing/2014/main" id="{583290B7-982B-8570-DD0C-60D306FDC2C0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7678;p70">
              <a:extLst>
                <a:ext uri="{FF2B5EF4-FFF2-40B4-BE49-F238E27FC236}">
                  <a16:creationId xmlns:a16="http://schemas.microsoft.com/office/drawing/2014/main" id="{02A7DA83-AB3C-8BA5-5940-30C86364509B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7679;p70">
              <a:extLst>
                <a:ext uri="{FF2B5EF4-FFF2-40B4-BE49-F238E27FC236}">
                  <a16:creationId xmlns:a16="http://schemas.microsoft.com/office/drawing/2014/main" id="{F826B5DB-B9DB-6BEB-2CC6-103BA65A9460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7680;p70">
              <a:extLst>
                <a:ext uri="{FF2B5EF4-FFF2-40B4-BE49-F238E27FC236}">
                  <a16:creationId xmlns:a16="http://schemas.microsoft.com/office/drawing/2014/main" id="{6159525E-3A1A-6521-4591-7500FAEB6ABA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7681;p70">
              <a:extLst>
                <a:ext uri="{FF2B5EF4-FFF2-40B4-BE49-F238E27FC236}">
                  <a16:creationId xmlns:a16="http://schemas.microsoft.com/office/drawing/2014/main" id="{BB9FA90D-DBD2-466D-76EA-C4CD967B87D4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7682;p70">
              <a:extLst>
                <a:ext uri="{FF2B5EF4-FFF2-40B4-BE49-F238E27FC236}">
                  <a16:creationId xmlns:a16="http://schemas.microsoft.com/office/drawing/2014/main" id="{64BCB4C6-BE12-A09E-07E2-FA836975FBC9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7683;p70">
              <a:extLst>
                <a:ext uri="{FF2B5EF4-FFF2-40B4-BE49-F238E27FC236}">
                  <a16:creationId xmlns:a16="http://schemas.microsoft.com/office/drawing/2014/main" id="{9F7DAE73-7828-A84B-5A4A-35055E43A4CD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7684;p70">
              <a:extLst>
                <a:ext uri="{FF2B5EF4-FFF2-40B4-BE49-F238E27FC236}">
                  <a16:creationId xmlns:a16="http://schemas.microsoft.com/office/drawing/2014/main" id="{9D47619C-96AF-7B13-F32A-DEBA830D737C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7685;p70">
              <a:extLst>
                <a:ext uri="{FF2B5EF4-FFF2-40B4-BE49-F238E27FC236}">
                  <a16:creationId xmlns:a16="http://schemas.microsoft.com/office/drawing/2014/main" id="{F1C97620-7EAA-ED7B-7130-19EC10300D08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7686;p70">
              <a:extLst>
                <a:ext uri="{FF2B5EF4-FFF2-40B4-BE49-F238E27FC236}">
                  <a16:creationId xmlns:a16="http://schemas.microsoft.com/office/drawing/2014/main" id="{3405FAD1-2249-2AEA-370C-E23C54FDD919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7687;p70">
              <a:extLst>
                <a:ext uri="{FF2B5EF4-FFF2-40B4-BE49-F238E27FC236}">
                  <a16:creationId xmlns:a16="http://schemas.microsoft.com/office/drawing/2014/main" id="{1BE8F39F-F10D-B726-F777-E2773F200D92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7688;p70">
              <a:extLst>
                <a:ext uri="{FF2B5EF4-FFF2-40B4-BE49-F238E27FC236}">
                  <a16:creationId xmlns:a16="http://schemas.microsoft.com/office/drawing/2014/main" id="{4D78FDE2-099C-B4C3-529A-8F6C42C35076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7689;p70">
              <a:extLst>
                <a:ext uri="{FF2B5EF4-FFF2-40B4-BE49-F238E27FC236}">
                  <a16:creationId xmlns:a16="http://schemas.microsoft.com/office/drawing/2014/main" id="{24D1F2FF-A578-6762-F540-988B1182B93A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7690;p70">
              <a:extLst>
                <a:ext uri="{FF2B5EF4-FFF2-40B4-BE49-F238E27FC236}">
                  <a16:creationId xmlns:a16="http://schemas.microsoft.com/office/drawing/2014/main" id="{5C295B19-DC40-5801-DA69-64B24E64DFEB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7691;p70">
              <a:extLst>
                <a:ext uri="{FF2B5EF4-FFF2-40B4-BE49-F238E27FC236}">
                  <a16:creationId xmlns:a16="http://schemas.microsoft.com/office/drawing/2014/main" id="{264532A9-C2F1-A15A-3562-62137F4B8823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7692;p70">
              <a:extLst>
                <a:ext uri="{FF2B5EF4-FFF2-40B4-BE49-F238E27FC236}">
                  <a16:creationId xmlns:a16="http://schemas.microsoft.com/office/drawing/2014/main" id="{C7ACFD89-9A2A-AA5B-5C01-4AEED37A74F2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7693;p70">
              <a:extLst>
                <a:ext uri="{FF2B5EF4-FFF2-40B4-BE49-F238E27FC236}">
                  <a16:creationId xmlns:a16="http://schemas.microsoft.com/office/drawing/2014/main" id="{4FC82AA6-BFCC-B906-ED08-D4304E51FC33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7694;p70">
              <a:extLst>
                <a:ext uri="{FF2B5EF4-FFF2-40B4-BE49-F238E27FC236}">
                  <a16:creationId xmlns:a16="http://schemas.microsoft.com/office/drawing/2014/main" id="{04B190B4-7048-C581-383B-D9911B31F811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7695;p70">
              <a:extLst>
                <a:ext uri="{FF2B5EF4-FFF2-40B4-BE49-F238E27FC236}">
                  <a16:creationId xmlns:a16="http://schemas.microsoft.com/office/drawing/2014/main" id="{B29603EC-2A9C-185F-D2B7-1A9D6D2D81D3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7696;p70">
              <a:extLst>
                <a:ext uri="{FF2B5EF4-FFF2-40B4-BE49-F238E27FC236}">
                  <a16:creationId xmlns:a16="http://schemas.microsoft.com/office/drawing/2014/main" id="{C7792287-ABE3-6CCE-24CC-295EC3A0C955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7697;p70">
              <a:extLst>
                <a:ext uri="{FF2B5EF4-FFF2-40B4-BE49-F238E27FC236}">
                  <a16:creationId xmlns:a16="http://schemas.microsoft.com/office/drawing/2014/main" id="{0A61F571-A886-0537-AC9E-52263D956DAE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7698;p70">
              <a:extLst>
                <a:ext uri="{FF2B5EF4-FFF2-40B4-BE49-F238E27FC236}">
                  <a16:creationId xmlns:a16="http://schemas.microsoft.com/office/drawing/2014/main" id="{3A258C8A-5A12-C246-D342-7C011B503EB6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7699;p70">
              <a:extLst>
                <a:ext uri="{FF2B5EF4-FFF2-40B4-BE49-F238E27FC236}">
                  <a16:creationId xmlns:a16="http://schemas.microsoft.com/office/drawing/2014/main" id="{8478D25D-C1BB-F4BB-EABF-33BD1701EE2E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7700;p70">
              <a:extLst>
                <a:ext uri="{FF2B5EF4-FFF2-40B4-BE49-F238E27FC236}">
                  <a16:creationId xmlns:a16="http://schemas.microsoft.com/office/drawing/2014/main" id="{2C9E1DF1-3350-93FC-C8B1-84D3719BB79B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7701;p70">
              <a:extLst>
                <a:ext uri="{FF2B5EF4-FFF2-40B4-BE49-F238E27FC236}">
                  <a16:creationId xmlns:a16="http://schemas.microsoft.com/office/drawing/2014/main" id="{1D3EED1F-081D-3ADB-5C90-B419AB41754E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7702;p70">
              <a:extLst>
                <a:ext uri="{FF2B5EF4-FFF2-40B4-BE49-F238E27FC236}">
                  <a16:creationId xmlns:a16="http://schemas.microsoft.com/office/drawing/2014/main" id="{E37CB6EB-A227-1843-29CB-A9DD102DBCE8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7703;p70">
              <a:extLst>
                <a:ext uri="{FF2B5EF4-FFF2-40B4-BE49-F238E27FC236}">
                  <a16:creationId xmlns:a16="http://schemas.microsoft.com/office/drawing/2014/main" id="{6CB499C3-7DCF-2F76-2EDE-9995D3376926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7704;p70">
              <a:extLst>
                <a:ext uri="{FF2B5EF4-FFF2-40B4-BE49-F238E27FC236}">
                  <a16:creationId xmlns:a16="http://schemas.microsoft.com/office/drawing/2014/main" id="{5AA2B1B9-F04D-FAF3-988C-EFF456D15358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7705;p70">
              <a:extLst>
                <a:ext uri="{FF2B5EF4-FFF2-40B4-BE49-F238E27FC236}">
                  <a16:creationId xmlns:a16="http://schemas.microsoft.com/office/drawing/2014/main" id="{79535580-39B9-B786-9D63-EDDFA696D2EC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7706;p70">
              <a:extLst>
                <a:ext uri="{FF2B5EF4-FFF2-40B4-BE49-F238E27FC236}">
                  <a16:creationId xmlns:a16="http://schemas.microsoft.com/office/drawing/2014/main" id="{195986BD-69F9-1207-D948-3998669B5F9D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7707;p70">
              <a:extLst>
                <a:ext uri="{FF2B5EF4-FFF2-40B4-BE49-F238E27FC236}">
                  <a16:creationId xmlns:a16="http://schemas.microsoft.com/office/drawing/2014/main" id="{C80A755D-76ED-333C-6CCA-ABD53F611C13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7708;p70">
              <a:extLst>
                <a:ext uri="{FF2B5EF4-FFF2-40B4-BE49-F238E27FC236}">
                  <a16:creationId xmlns:a16="http://schemas.microsoft.com/office/drawing/2014/main" id="{C82098CF-EF4F-1C0F-1C57-14099933F799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7709;p70">
              <a:extLst>
                <a:ext uri="{FF2B5EF4-FFF2-40B4-BE49-F238E27FC236}">
                  <a16:creationId xmlns:a16="http://schemas.microsoft.com/office/drawing/2014/main" id="{5932F41C-0E02-E606-56DE-06252211EBA9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7710;p70">
              <a:extLst>
                <a:ext uri="{FF2B5EF4-FFF2-40B4-BE49-F238E27FC236}">
                  <a16:creationId xmlns:a16="http://schemas.microsoft.com/office/drawing/2014/main" id="{7421096A-79AF-ECD9-DE98-395D4F46E58B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7711;p70">
              <a:extLst>
                <a:ext uri="{FF2B5EF4-FFF2-40B4-BE49-F238E27FC236}">
                  <a16:creationId xmlns:a16="http://schemas.microsoft.com/office/drawing/2014/main" id="{E2BA9FE7-8362-EF0C-EBA3-F512FBD98532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7712;p70">
              <a:extLst>
                <a:ext uri="{FF2B5EF4-FFF2-40B4-BE49-F238E27FC236}">
                  <a16:creationId xmlns:a16="http://schemas.microsoft.com/office/drawing/2014/main" id="{837551CF-BDC8-76D3-75E6-33B4F9AAE36C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7713;p70">
              <a:extLst>
                <a:ext uri="{FF2B5EF4-FFF2-40B4-BE49-F238E27FC236}">
                  <a16:creationId xmlns:a16="http://schemas.microsoft.com/office/drawing/2014/main" id="{B7081243-9334-F02D-13EF-45B82529A7B8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7714;p70">
              <a:extLst>
                <a:ext uri="{FF2B5EF4-FFF2-40B4-BE49-F238E27FC236}">
                  <a16:creationId xmlns:a16="http://schemas.microsoft.com/office/drawing/2014/main" id="{7B2B87FA-24C8-DCA5-A860-1154348A3699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7715;p70">
              <a:extLst>
                <a:ext uri="{FF2B5EF4-FFF2-40B4-BE49-F238E27FC236}">
                  <a16:creationId xmlns:a16="http://schemas.microsoft.com/office/drawing/2014/main" id="{1496B51C-1388-C736-67B1-22CC84EF24C5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7716;p70">
              <a:extLst>
                <a:ext uri="{FF2B5EF4-FFF2-40B4-BE49-F238E27FC236}">
                  <a16:creationId xmlns:a16="http://schemas.microsoft.com/office/drawing/2014/main" id="{49015EFB-2B3A-EA5E-F3FE-118185679754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7717;p70">
              <a:extLst>
                <a:ext uri="{FF2B5EF4-FFF2-40B4-BE49-F238E27FC236}">
                  <a16:creationId xmlns:a16="http://schemas.microsoft.com/office/drawing/2014/main" id="{2073D37F-DDE9-C845-B685-C4A243883123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7718;p70">
              <a:extLst>
                <a:ext uri="{FF2B5EF4-FFF2-40B4-BE49-F238E27FC236}">
                  <a16:creationId xmlns:a16="http://schemas.microsoft.com/office/drawing/2014/main" id="{7FA10307-568B-51C0-7E3C-701689462A43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7719;p70">
              <a:extLst>
                <a:ext uri="{FF2B5EF4-FFF2-40B4-BE49-F238E27FC236}">
                  <a16:creationId xmlns:a16="http://schemas.microsoft.com/office/drawing/2014/main" id="{A869DCCC-F33D-4A2C-21AE-AFF537A745B4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7720;p70">
              <a:extLst>
                <a:ext uri="{FF2B5EF4-FFF2-40B4-BE49-F238E27FC236}">
                  <a16:creationId xmlns:a16="http://schemas.microsoft.com/office/drawing/2014/main" id="{61EAC5EE-0387-919C-DB02-FDB168F04C4F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7721;p70">
              <a:extLst>
                <a:ext uri="{FF2B5EF4-FFF2-40B4-BE49-F238E27FC236}">
                  <a16:creationId xmlns:a16="http://schemas.microsoft.com/office/drawing/2014/main" id="{ACC33D05-E7C6-C175-774F-B56390B608F7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7722;p70">
              <a:extLst>
                <a:ext uri="{FF2B5EF4-FFF2-40B4-BE49-F238E27FC236}">
                  <a16:creationId xmlns:a16="http://schemas.microsoft.com/office/drawing/2014/main" id="{A227D2F9-CE4C-2D35-3743-0E157817C620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7723;p70">
              <a:extLst>
                <a:ext uri="{FF2B5EF4-FFF2-40B4-BE49-F238E27FC236}">
                  <a16:creationId xmlns:a16="http://schemas.microsoft.com/office/drawing/2014/main" id="{00528D58-7F49-174B-E0BD-E15A3F75645B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7724;p70">
              <a:extLst>
                <a:ext uri="{FF2B5EF4-FFF2-40B4-BE49-F238E27FC236}">
                  <a16:creationId xmlns:a16="http://schemas.microsoft.com/office/drawing/2014/main" id="{3A2485FA-39EF-D8AC-D359-3649E085DC3C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7725;p70">
              <a:extLst>
                <a:ext uri="{FF2B5EF4-FFF2-40B4-BE49-F238E27FC236}">
                  <a16:creationId xmlns:a16="http://schemas.microsoft.com/office/drawing/2014/main" id="{765A62B2-0C62-62DE-B1F5-CB61C2069907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7726;p70">
              <a:extLst>
                <a:ext uri="{FF2B5EF4-FFF2-40B4-BE49-F238E27FC236}">
                  <a16:creationId xmlns:a16="http://schemas.microsoft.com/office/drawing/2014/main" id="{69CAF135-5597-F379-1A12-EE691E356AA4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7727;p70">
              <a:extLst>
                <a:ext uri="{FF2B5EF4-FFF2-40B4-BE49-F238E27FC236}">
                  <a16:creationId xmlns:a16="http://schemas.microsoft.com/office/drawing/2014/main" id="{16078DD0-6475-E956-3411-2C7128DA8BD8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7728;p70">
              <a:extLst>
                <a:ext uri="{FF2B5EF4-FFF2-40B4-BE49-F238E27FC236}">
                  <a16:creationId xmlns:a16="http://schemas.microsoft.com/office/drawing/2014/main" id="{FECB40B9-8509-5E29-A2E1-791D858275E7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7729;p70">
              <a:extLst>
                <a:ext uri="{FF2B5EF4-FFF2-40B4-BE49-F238E27FC236}">
                  <a16:creationId xmlns:a16="http://schemas.microsoft.com/office/drawing/2014/main" id="{CD419C42-A8C7-35F0-C87E-02F23B2EEECB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7730;p70">
              <a:extLst>
                <a:ext uri="{FF2B5EF4-FFF2-40B4-BE49-F238E27FC236}">
                  <a16:creationId xmlns:a16="http://schemas.microsoft.com/office/drawing/2014/main" id="{97A31029-589F-2F51-7743-54109EE15D6D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7731;p70">
              <a:extLst>
                <a:ext uri="{FF2B5EF4-FFF2-40B4-BE49-F238E27FC236}">
                  <a16:creationId xmlns:a16="http://schemas.microsoft.com/office/drawing/2014/main" id="{82CD5370-42EC-5462-8741-E86CCFDA85FC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7732;p70">
              <a:extLst>
                <a:ext uri="{FF2B5EF4-FFF2-40B4-BE49-F238E27FC236}">
                  <a16:creationId xmlns:a16="http://schemas.microsoft.com/office/drawing/2014/main" id="{2F8A9B73-2351-46B5-F813-C40C68E8DD3A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7733;p70">
              <a:extLst>
                <a:ext uri="{FF2B5EF4-FFF2-40B4-BE49-F238E27FC236}">
                  <a16:creationId xmlns:a16="http://schemas.microsoft.com/office/drawing/2014/main" id="{7F4D9622-CE24-EC67-3466-623E415FA688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7734;p70">
              <a:extLst>
                <a:ext uri="{FF2B5EF4-FFF2-40B4-BE49-F238E27FC236}">
                  <a16:creationId xmlns:a16="http://schemas.microsoft.com/office/drawing/2014/main" id="{35A10332-5E14-C847-AB16-F7246CAA32F5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7735;p70">
              <a:extLst>
                <a:ext uri="{FF2B5EF4-FFF2-40B4-BE49-F238E27FC236}">
                  <a16:creationId xmlns:a16="http://schemas.microsoft.com/office/drawing/2014/main" id="{C9B70570-A1DC-332C-8510-FF1CE3649406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7736;p70">
              <a:extLst>
                <a:ext uri="{FF2B5EF4-FFF2-40B4-BE49-F238E27FC236}">
                  <a16:creationId xmlns:a16="http://schemas.microsoft.com/office/drawing/2014/main" id="{217F70F1-9736-589A-CE68-F6A772D025C9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7737;p70">
              <a:extLst>
                <a:ext uri="{FF2B5EF4-FFF2-40B4-BE49-F238E27FC236}">
                  <a16:creationId xmlns:a16="http://schemas.microsoft.com/office/drawing/2014/main" id="{3F957160-40EC-53A9-2972-3F71CB2AE908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7738;p70">
              <a:extLst>
                <a:ext uri="{FF2B5EF4-FFF2-40B4-BE49-F238E27FC236}">
                  <a16:creationId xmlns:a16="http://schemas.microsoft.com/office/drawing/2014/main" id="{C3580435-2F23-B957-7D49-FF64531ACB29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7739;p70">
              <a:extLst>
                <a:ext uri="{FF2B5EF4-FFF2-40B4-BE49-F238E27FC236}">
                  <a16:creationId xmlns:a16="http://schemas.microsoft.com/office/drawing/2014/main" id="{489982A6-6105-70C8-397E-43833CD82C9B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7740;p70">
              <a:extLst>
                <a:ext uri="{FF2B5EF4-FFF2-40B4-BE49-F238E27FC236}">
                  <a16:creationId xmlns:a16="http://schemas.microsoft.com/office/drawing/2014/main" id="{887CF54C-57B9-DD3D-E482-3F33B8C425A1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7741;p70">
              <a:extLst>
                <a:ext uri="{FF2B5EF4-FFF2-40B4-BE49-F238E27FC236}">
                  <a16:creationId xmlns:a16="http://schemas.microsoft.com/office/drawing/2014/main" id="{489DBD74-5362-437A-07A6-16581513ECF9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7742;p70">
              <a:extLst>
                <a:ext uri="{FF2B5EF4-FFF2-40B4-BE49-F238E27FC236}">
                  <a16:creationId xmlns:a16="http://schemas.microsoft.com/office/drawing/2014/main" id="{C69D6F11-8729-BC09-BBD2-EECCC8C5ED5B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7743;p70">
              <a:extLst>
                <a:ext uri="{FF2B5EF4-FFF2-40B4-BE49-F238E27FC236}">
                  <a16:creationId xmlns:a16="http://schemas.microsoft.com/office/drawing/2014/main" id="{56F4B1DC-1C94-0EDA-68AF-63667B28C224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7744;p70">
              <a:extLst>
                <a:ext uri="{FF2B5EF4-FFF2-40B4-BE49-F238E27FC236}">
                  <a16:creationId xmlns:a16="http://schemas.microsoft.com/office/drawing/2014/main" id="{B53E0F01-812F-1B87-5E83-77199FA59009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7745;p70">
              <a:extLst>
                <a:ext uri="{FF2B5EF4-FFF2-40B4-BE49-F238E27FC236}">
                  <a16:creationId xmlns:a16="http://schemas.microsoft.com/office/drawing/2014/main" id="{3AC30BC7-F63B-5CC2-E8F4-4B67100354E0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7746;p70">
              <a:extLst>
                <a:ext uri="{FF2B5EF4-FFF2-40B4-BE49-F238E27FC236}">
                  <a16:creationId xmlns:a16="http://schemas.microsoft.com/office/drawing/2014/main" id="{3050C634-4486-7693-00D2-4630F88F667F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7747;p70">
              <a:extLst>
                <a:ext uri="{FF2B5EF4-FFF2-40B4-BE49-F238E27FC236}">
                  <a16:creationId xmlns:a16="http://schemas.microsoft.com/office/drawing/2014/main" id="{FEC846CA-D244-19F8-41D6-42293D94E2E2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7748;p70">
              <a:extLst>
                <a:ext uri="{FF2B5EF4-FFF2-40B4-BE49-F238E27FC236}">
                  <a16:creationId xmlns:a16="http://schemas.microsoft.com/office/drawing/2014/main" id="{10B9564B-A3FE-C39F-A4E7-F0DEFAACA1A4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7749;p70">
              <a:extLst>
                <a:ext uri="{FF2B5EF4-FFF2-40B4-BE49-F238E27FC236}">
                  <a16:creationId xmlns:a16="http://schemas.microsoft.com/office/drawing/2014/main" id="{EBD8EB43-B475-441D-5921-D302429E8378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7750;p70">
              <a:extLst>
                <a:ext uri="{FF2B5EF4-FFF2-40B4-BE49-F238E27FC236}">
                  <a16:creationId xmlns:a16="http://schemas.microsoft.com/office/drawing/2014/main" id="{1C0F0386-70A8-DB99-9629-A2746981B3F3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7751;p70">
              <a:extLst>
                <a:ext uri="{FF2B5EF4-FFF2-40B4-BE49-F238E27FC236}">
                  <a16:creationId xmlns:a16="http://schemas.microsoft.com/office/drawing/2014/main" id="{A008246B-400B-2777-AE16-766F326593DC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7752;p70">
              <a:extLst>
                <a:ext uri="{FF2B5EF4-FFF2-40B4-BE49-F238E27FC236}">
                  <a16:creationId xmlns:a16="http://schemas.microsoft.com/office/drawing/2014/main" id="{B70DBF54-D0E0-3983-521B-87BA9E9ADCB1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7753;p70">
              <a:extLst>
                <a:ext uri="{FF2B5EF4-FFF2-40B4-BE49-F238E27FC236}">
                  <a16:creationId xmlns:a16="http://schemas.microsoft.com/office/drawing/2014/main" id="{5609B70B-141F-C853-0831-11C53A714DCB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7754;p70">
              <a:extLst>
                <a:ext uri="{FF2B5EF4-FFF2-40B4-BE49-F238E27FC236}">
                  <a16:creationId xmlns:a16="http://schemas.microsoft.com/office/drawing/2014/main" id="{E550C560-50A4-B6F5-DD73-5DF1B29F1131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7755;p70">
              <a:extLst>
                <a:ext uri="{FF2B5EF4-FFF2-40B4-BE49-F238E27FC236}">
                  <a16:creationId xmlns:a16="http://schemas.microsoft.com/office/drawing/2014/main" id="{3A5C95AB-3EA2-5FFA-18C8-0AFF944C972E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7756;p70">
              <a:extLst>
                <a:ext uri="{FF2B5EF4-FFF2-40B4-BE49-F238E27FC236}">
                  <a16:creationId xmlns:a16="http://schemas.microsoft.com/office/drawing/2014/main" id="{7D901DF7-B861-824E-043F-67AA5F956BC7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7757;p70">
              <a:extLst>
                <a:ext uri="{FF2B5EF4-FFF2-40B4-BE49-F238E27FC236}">
                  <a16:creationId xmlns:a16="http://schemas.microsoft.com/office/drawing/2014/main" id="{6699249F-AF21-9DBB-F2DE-FABFC8B48C89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7758;p70">
              <a:extLst>
                <a:ext uri="{FF2B5EF4-FFF2-40B4-BE49-F238E27FC236}">
                  <a16:creationId xmlns:a16="http://schemas.microsoft.com/office/drawing/2014/main" id="{FDEDD3FB-A28D-B71C-DF04-56501EE21A9C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7759;p70">
              <a:extLst>
                <a:ext uri="{FF2B5EF4-FFF2-40B4-BE49-F238E27FC236}">
                  <a16:creationId xmlns:a16="http://schemas.microsoft.com/office/drawing/2014/main" id="{055F550F-3B0D-EA44-3095-DFB3F5B9CFA6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7760;p70">
              <a:extLst>
                <a:ext uri="{FF2B5EF4-FFF2-40B4-BE49-F238E27FC236}">
                  <a16:creationId xmlns:a16="http://schemas.microsoft.com/office/drawing/2014/main" id="{117F5143-5D88-C73C-6461-7C09118B477A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7761;p70">
              <a:extLst>
                <a:ext uri="{FF2B5EF4-FFF2-40B4-BE49-F238E27FC236}">
                  <a16:creationId xmlns:a16="http://schemas.microsoft.com/office/drawing/2014/main" id="{2F35F22B-64C2-475F-1BC5-B9F8EBB73D0E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7762;p70">
              <a:extLst>
                <a:ext uri="{FF2B5EF4-FFF2-40B4-BE49-F238E27FC236}">
                  <a16:creationId xmlns:a16="http://schemas.microsoft.com/office/drawing/2014/main" id="{D2C92E75-CBA4-5AAF-9589-09DFA1704943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7763;p70">
              <a:extLst>
                <a:ext uri="{FF2B5EF4-FFF2-40B4-BE49-F238E27FC236}">
                  <a16:creationId xmlns:a16="http://schemas.microsoft.com/office/drawing/2014/main" id="{735A309D-6A61-AF2B-4B81-ADF7F6703973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7764;p70">
              <a:extLst>
                <a:ext uri="{FF2B5EF4-FFF2-40B4-BE49-F238E27FC236}">
                  <a16:creationId xmlns:a16="http://schemas.microsoft.com/office/drawing/2014/main" id="{FCC9C576-C17B-373C-8A9E-4D64F72FD29F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7765;p70">
              <a:extLst>
                <a:ext uri="{FF2B5EF4-FFF2-40B4-BE49-F238E27FC236}">
                  <a16:creationId xmlns:a16="http://schemas.microsoft.com/office/drawing/2014/main" id="{ACD3BC62-FEA3-C573-B051-5394F785181E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7766;p70">
              <a:extLst>
                <a:ext uri="{FF2B5EF4-FFF2-40B4-BE49-F238E27FC236}">
                  <a16:creationId xmlns:a16="http://schemas.microsoft.com/office/drawing/2014/main" id="{A9C395BE-403E-8184-822A-FA2F06591230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7767;p70">
              <a:extLst>
                <a:ext uri="{FF2B5EF4-FFF2-40B4-BE49-F238E27FC236}">
                  <a16:creationId xmlns:a16="http://schemas.microsoft.com/office/drawing/2014/main" id="{385CE45A-AF3C-E29A-ADCD-A728B5E8FD64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7768;p70">
              <a:extLst>
                <a:ext uri="{FF2B5EF4-FFF2-40B4-BE49-F238E27FC236}">
                  <a16:creationId xmlns:a16="http://schemas.microsoft.com/office/drawing/2014/main" id="{4CE04EBB-BBC6-D2B6-E521-7CFD7D790FC5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7769;p70">
              <a:extLst>
                <a:ext uri="{FF2B5EF4-FFF2-40B4-BE49-F238E27FC236}">
                  <a16:creationId xmlns:a16="http://schemas.microsoft.com/office/drawing/2014/main" id="{277D57B3-3D95-4580-9F7F-5C8B3CCCA3E7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7770;p70">
              <a:extLst>
                <a:ext uri="{FF2B5EF4-FFF2-40B4-BE49-F238E27FC236}">
                  <a16:creationId xmlns:a16="http://schemas.microsoft.com/office/drawing/2014/main" id="{C48D0F5A-5488-08EE-4AA5-B5EA619F39BC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7771;p70">
              <a:extLst>
                <a:ext uri="{FF2B5EF4-FFF2-40B4-BE49-F238E27FC236}">
                  <a16:creationId xmlns:a16="http://schemas.microsoft.com/office/drawing/2014/main" id="{87F0AEDC-31FE-76C0-D5A4-D3D2E1EF3728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7772;p70">
              <a:extLst>
                <a:ext uri="{FF2B5EF4-FFF2-40B4-BE49-F238E27FC236}">
                  <a16:creationId xmlns:a16="http://schemas.microsoft.com/office/drawing/2014/main" id="{B8CF41AE-981F-E2D1-5B1F-F042D82D083D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7773;p70">
              <a:extLst>
                <a:ext uri="{FF2B5EF4-FFF2-40B4-BE49-F238E27FC236}">
                  <a16:creationId xmlns:a16="http://schemas.microsoft.com/office/drawing/2014/main" id="{424F159B-3D9D-7FE5-D787-AB2E926634AB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7774;p70">
              <a:extLst>
                <a:ext uri="{FF2B5EF4-FFF2-40B4-BE49-F238E27FC236}">
                  <a16:creationId xmlns:a16="http://schemas.microsoft.com/office/drawing/2014/main" id="{88C1EFC1-782F-9DCF-E86B-07B15A211952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7775;p70">
              <a:extLst>
                <a:ext uri="{FF2B5EF4-FFF2-40B4-BE49-F238E27FC236}">
                  <a16:creationId xmlns:a16="http://schemas.microsoft.com/office/drawing/2014/main" id="{8A991494-9990-87A4-C22B-8D37952511F9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7776;p70">
              <a:extLst>
                <a:ext uri="{FF2B5EF4-FFF2-40B4-BE49-F238E27FC236}">
                  <a16:creationId xmlns:a16="http://schemas.microsoft.com/office/drawing/2014/main" id="{7C94506F-76FF-C68B-2816-AA66075921F7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7777;p70">
              <a:extLst>
                <a:ext uri="{FF2B5EF4-FFF2-40B4-BE49-F238E27FC236}">
                  <a16:creationId xmlns:a16="http://schemas.microsoft.com/office/drawing/2014/main" id="{FEB7F378-89A8-0BFE-E1D3-917ACEB31637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7778;p70">
              <a:extLst>
                <a:ext uri="{FF2B5EF4-FFF2-40B4-BE49-F238E27FC236}">
                  <a16:creationId xmlns:a16="http://schemas.microsoft.com/office/drawing/2014/main" id="{234AFA6F-2490-F64C-6956-E7F984ABF0D3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7779;p70">
              <a:extLst>
                <a:ext uri="{FF2B5EF4-FFF2-40B4-BE49-F238E27FC236}">
                  <a16:creationId xmlns:a16="http://schemas.microsoft.com/office/drawing/2014/main" id="{1FBD5BB4-997A-B86D-244F-9296C6F2EBF4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7780;p70">
              <a:extLst>
                <a:ext uri="{FF2B5EF4-FFF2-40B4-BE49-F238E27FC236}">
                  <a16:creationId xmlns:a16="http://schemas.microsoft.com/office/drawing/2014/main" id="{2DD6174D-A4B2-E6CB-A1B2-D1FDE3CCAE68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7781;p70">
              <a:extLst>
                <a:ext uri="{FF2B5EF4-FFF2-40B4-BE49-F238E27FC236}">
                  <a16:creationId xmlns:a16="http://schemas.microsoft.com/office/drawing/2014/main" id="{E6C3CB19-0135-879C-3BFB-65D58CC8FD04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7782;p70">
              <a:extLst>
                <a:ext uri="{FF2B5EF4-FFF2-40B4-BE49-F238E27FC236}">
                  <a16:creationId xmlns:a16="http://schemas.microsoft.com/office/drawing/2014/main" id="{572572A7-5A5D-7374-2E23-3B2DB660E105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7783;p70">
              <a:extLst>
                <a:ext uri="{FF2B5EF4-FFF2-40B4-BE49-F238E27FC236}">
                  <a16:creationId xmlns:a16="http://schemas.microsoft.com/office/drawing/2014/main" id="{2F57AA31-6806-0AD2-5C93-B032DC2B09AA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7784;p70">
              <a:extLst>
                <a:ext uri="{FF2B5EF4-FFF2-40B4-BE49-F238E27FC236}">
                  <a16:creationId xmlns:a16="http://schemas.microsoft.com/office/drawing/2014/main" id="{2B0D75E7-6C19-466F-3998-84046D49F119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7785;p70">
              <a:extLst>
                <a:ext uri="{FF2B5EF4-FFF2-40B4-BE49-F238E27FC236}">
                  <a16:creationId xmlns:a16="http://schemas.microsoft.com/office/drawing/2014/main" id="{156F2E57-D01D-D94E-A974-8F7220256B50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7786;p70">
              <a:extLst>
                <a:ext uri="{FF2B5EF4-FFF2-40B4-BE49-F238E27FC236}">
                  <a16:creationId xmlns:a16="http://schemas.microsoft.com/office/drawing/2014/main" id="{32364DF6-81B3-9A3A-0EB9-B56583CF678B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7787;p70">
              <a:extLst>
                <a:ext uri="{FF2B5EF4-FFF2-40B4-BE49-F238E27FC236}">
                  <a16:creationId xmlns:a16="http://schemas.microsoft.com/office/drawing/2014/main" id="{595CC432-480C-FB48-208B-9B2FDCEA72A5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7788;p70">
              <a:extLst>
                <a:ext uri="{FF2B5EF4-FFF2-40B4-BE49-F238E27FC236}">
                  <a16:creationId xmlns:a16="http://schemas.microsoft.com/office/drawing/2014/main" id="{49E18BBE-A63A-B6A1-21AF-7E41B7D0D80F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7789;p70">
              <a:extLst>
                <a:ext uri="{FF2B5EF4-FFF2-40B4-BE49-F238E27FC236}">
                  <a16:creationId xmlns:a16="http://schemas.microsoft.com/office/drawing/2014/main" id="{EEFA52F3-43BA-C730-F990-42874307A3D5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7790;p70">
              <a:extLst>
                <a:ext uri="{FF2B5EF4-FFF2-40B4-BE49-F238E27FC236}">
                  <a16:creationId xmlns:a16="http://schemas.microsoft.com/office/drawing/2014/main" id="{FD61A6DF-A67E-E4B2-438F-5DDEF2783DCF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7791;p70">
              <a:extLst>
                <a:ext uri="{FF2B5EF4-FFF2-40B4-BE49-F238E27FC236}">
                  <a16:creationId xmlns:a16="http://schemas.microsoft.com/office/drawing/2014/main" id="{A9A5C701-0672-8151-A24E-FFEBEA5C2E66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7792;p70">
              <a:extLst>
                <a:ext uri="{FF2B5EF4-FFF2-40B4-BE49-F238E27FC236}">
                  <a16:creationId xmlns:a16="http://schemas.microsoft.com/office/drawing/2014/main" id="{3CF7011A-93F7-5AED-ADB8-CA4FBBB39D0D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7793;p70">
              <a:extLst>
                <a:ext uri="{FF2B5EF4-FFF2-40B4-BE49-F238E27FC236}">
                  <a16:creationId xmlns:a16="http://schemas.microsoft.com/office/drawing/2014/main" id="{C8DDEE6C-3190-BEB2-0B62-E142624045AD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7794;p70">
              <a:extLst>
                <a:ext uri="{FF2B5EF4-FFF2-40B4-BE49-F238E27FC236}">
                  <a16:creationId xmlns:a16="http://schemas.microsoft.com/office/drawing/2014/main" id="{7469B78A-8066-5746-5446-1ECD8D1C5D89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7795;p70">
              <a:extLst>
                <a:ext uri="{FF2B5EF4-FFF2-40B4-BE49-F238E27FC236}">
                  <a16:creationId xmlns:a16="http://schemas.microsoft.com/office/drawing/2014/main" id="{E6BD0DE0-C625-67D5-5E38-842AB109D154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7796;p70">
              <a:extLst>
                <a:ext uri="{FF2B5EF4-FFF2-40B4-BE49-F238E27FC236}">
                  <a16:creationId xmlns:a16="http://schemas.microsoft.com/office/drawing/2014/main" id="{E1EED0E9-55AB-7B1E-22B9-3598144738F5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7797;p70">
              <a:extLst>
                <a:ext uri="{FF2B5EF4-FFF2-40B4-BE49-F238E27FC236}">
                  <a16:creationId xmlns:a16="http://schemas.microsoft.com/office/drawing/2014/main" id="{1996C8D3-698E-1AC2-0ADB-3A98DB19575D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7798;p70">
              <a:extLst>
                <a:ext uri="{FF2B5EF4-FFF2-40B4-BE49-F238E27FC236}">
                  <a16:creationId xmlns:a16="http://schemas.microsoft.com/office/drawing/2014/main" id="{EEB6E545-7DAE-1E64-A897-6519EC4F769C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7799;p70">
              <a:extLst>
                <a:ext uri="{FF2B5EF4-FFF2-40B4-BE49-F238E27FC236}">
                  <a16:creationId xmlns:a16="http://schemas.microsoft.com/office/drawing/2014/main" id="{03F78ED8-67DF-49BE-42B4-9B7C41628833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7800;p70">
              <a:extLst>
                <a:ext uri="{FF2B5EF4-FFF2-40B4-BE49-F238E27FC236}">
                  <a16:creationId xmlns:a16="http://schemas.microsoft.com/office/drawing/2014/main" id="{A9503816-22AD-4C60-2746-7899784786FE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7801;p70">
              <a:extLst>
                <a:ext uri="{FF2B5EF4-FFF2-40B4-BE49-F238E27FC236}">
                  <a16:creationId xmlns:a16="http://schemas.microsoft.com/office/drawing/2014/main" id="{05565C86-CA80-2C34-EA70-58F8F8737A67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7802;p70">
              <a:extLst>
                <a:ext uri="{FF2B5EF4-FFF2-40B4-BE49-F238E27FC236}">
                  <a16:creationId xmlns:a16="http://schemas.microsoft.com/office/drawing/2014/main" id="{552B8772-BD27-A754-E514-81707C3EA84D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7803;p70">
              <a:extLst>
                <a:ext uri="{FF2B5EF4-FFF2-40B4-BE49-F238E27FC236}">
                  <a16:creationId xmlns:a16="http://schemas.microsoft.com/office/drawing/2014/main" id="{74BD1E25-B758-5F3A-5885-17DAA3B74C14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7804;p70">
              <a:extLst>
                <a:ext uri="{FF2B5EF4-FFF2-40B4-BE49-F238E27FC236}">
                  <a16:creationId xmlns:a16="http://schemas.microsoft.com/office/drawing/2014/main" id="{8E90BE09-38BE-A623-2308-EDCA75A3784A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7805;p70">
              <a:extLst>
                <a:ext uri="{FF2B5EF4-FFF2-40B4-BE49-F238E27FC236}">
                  <a16:creationId xmlns:a16="http://schemas.microsoft.com/office/drawing/2014/main" id="{58F791BA-36E6-E4C3-B308-FDA49C899FAE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7806;p70">
              <a:extLst>
                <a:ext uri="{FF2B5EF4-FFF2-40B4-BE49-F238E27FC236}">
                  <a16:creationId xmlns:a16="http://schemas.microsoft.com/office/drawing/2014/main" id="{0AE3988D-7676-9E59-DF98-DD95577DC5BE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7807;p70">
              <a:extLst>
                <a:ext uri="{FF2B5EF4-FFF2-40B4-BE49-F238E27FC236}">
                  <a16:creationId xmlns:a16="http://schemas.microsoft.com/office/drawing/2014/main" id="{0A5EC098-F7F6-4A76-08D8-C2ABF0E73683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7808;p70">
              <a:extLst>
                <a:ext uri="{FF2B5EF4-FFF2-40B4-BE49-F238E27FC236}">
                  <a16:creationId xmlns:a16="http://schemas.microsoft.com/office/drawing/2014/main" id="{790C13C4-510E-25D2-99EF-A198378A2D41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7809;p70">
              <a:extLst>
                <a:ext uri="{FF2B5EF4-FFF2-40B4-BE49-F238E27FC236}">
                  <a16:creationId xmlns:a16="http://schemas.microsoft.com/office/drawing/2014/main" id="{0DE1A225-F09A-9CE4-1647-D7030E8C12DE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7810;p70">
              <a:extLst>
                <a:ext uri="{FF2B5EF4-FFF2-40B4-BE49-F238E27FC236}">
                  <a16:creationId xmlns:a16="http://schemas.microsoft.com/office/drawing/2014/main" id="{4855DB68-2C31-E78E-5509-B01FF681BD4E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7811;p70">
              <a:extLst>
                <a:ext uri="{FF2B5EF4-FFF2-40B4-BE49-F238E27FC236}">
                  <a16:creationId xmlns:a16="http://schemas.microsoft.com/office/drawing/2014/main" id="{FA33C77E-C66E-55A2-F384-944C76799C79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7812;p70">
              <a:extLst>
                <a:ext uri="{FF2B5EF4-FFF2-40B4-BE49-F238E27FC236}">
                  <a16:creationId xmlns:a16="http://schemas.microsoft.com/office/drawing/2014/main" id="{C5C0A926-1562-3431-4E0C-52104BE78A16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7813;p70">
              <a:extLst>
                <a:ext uri="{FF2B5EF4-FFF2-40B4-BE49-F238E27FC236}">
                  <a16:creationId xmlns:a16="http://schemas.microsoft.com/office/drawing/2014/main" id="{553FD76B-2CDC-AFFE-9A06-9F1A551192C0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7814;p70">
              <a:extLst>
                <a:ext uri="{FF2B5EF4-FFF2-40B4-BE49-F238E27FC236}">
                  <a16:creationId xmlns:a16="http://schemas.microsoft.com/office/drawing/2014/main" id="{22FCC768-8A59-4E52-09E3-9E4F7D2FC64E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7815;p70">
              <a:extLst>
                <a:ext uri="{FF2B5EF4-FFF2-40B4-BE49-F238E27FC236}">
                  <a16:creationId xmlns:a16="http://schemas.microsoft.com/office/drawing/2014/main" id="{76B54EFC-A350-87CA-70AD-4FDAD5EF0BB0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7816;p70">
              <a:extLst>
                <a:ext uri="{FF2B5EF4-FFF2-40B4-BE49-F238E27FC236}">
                  <a16:creationId xmlns:a16="http://schemas.microsoft.com/office/drawing/2014/main" id="{E81D238C-E105-2A28-9FC9-250FEF9D4C75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7817;p70">
              <a:extLst>
                <a:ext uri="{FF2B5EF4-FFF2-40B4-BE49-F238E27FC236}">
                  <a16:creationId xmlns:a16="http://schemas.microsoft.com/office/drawing/2014/main" id="{8A8BDE3C-C76A-9120-C93D-97DF83134069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7818;p70">
              <a:extLst>
                <a:ext uri="{FF2B5EF4-FFF2-40B4-BE49-F238E27FC236}">
                  <a16:creationId xmlns:a16="http://schemas.microsoft.com/office/drawing/2014/main" id="{A2207542-32F2-EBED-D768-8454EE788172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7819;p70">
              <a:extLst>
                <a:ext uri="{FF2B5EF4-FFF2-40B4-BE49-F238E27FC236}">
                  <a16:creationId xmlns:a16="http://schemas.microsoft.com/office/drawing/2014/main" id="{D52D87A5-D6AD-CB41-8C9B-4667477EAFC4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7820;p70">
              <a:extLst>
                <a:ext uri="{FF2B5EF4-FFF2-40B4-BE49-F238E27FC236}">
                  <a16:creationId xmlns:a16="http://schemas.microsoft.com/office/drawing/2014/main" id="{ADB80A54-2401-61CA-AEFB-B2C7B02115C7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7821;p70">
              <a:extLst>
                <a:ext uri="{FF2B5EF4-FFF2-40B4-BE49-F238E27FC236}">
                  <a16:creationId xmlns:a16="http://schemas.microsoft.com/office/drawing/2014/main" id="{5FB31EFE-8789-8D0B-5886-FA61D3CBF6F3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7822;p70">
              <a:extLst>
                <a:ext uri="{FF2B5EF4-FFF2-40B4-BE49-F238E27FC236}">
                  <a16:creationId xmlns:a16="http://schemas.microsoft.com/office/drawing/2014/main" id="{9A72267E-891B-A467-6D9C-302C11876F3B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7823;p70">
              <a:extLst>
                <a:ext uri="{FF2B5EF4-FFF2-40B4-BE49-F238E27FC236}">
                  <a16:creationId xmlns:a16="http://schemas.microsoft.com/office/drawing/2014/main" id="{4E6FCA5A-049C-9818-85E3-87492D77AB81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7824;p70">
              <a:extLst>
                <a:ext uri="{FF2B5EF4-FFF2-40B4-BE49-F238E27FC236}">
                  <a16:creationId xmlns:a16="http://schemas.microsoft.com/office/drawing/2014/main" id="{09319D19-59D2-29D3-ABA7-ABF08DB99437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7825;p70">
              <a:extLst>
                <a:ext uri="{FF2B5EF4-FFF2-40B4-BE49-F238E27FC236}">
                  <a16:creationId xmlns:a16="http://schemas.microsoft.com/office/drawing/2014/main" id="{1194CBD2-42CB-0D7C-5BD5-9A38B0E98DF4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7826;p70">
              <a:extLst>
                <a:ext uri="{FF2B5EF4-FFF2-40B4-BE49-F238E27FC236}">
                  <a16:creationId xmlns:a16="http://schemas.microsoft.com/office/drawing/2014/main" id="{BA35B07D-2F01-0A1F-81F5-337F63E12B47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7827;p70">
              <a:extLst>
                <a:ext uri="{FF2B5EF4-FFF2-40B4-BE49-F238E27FC236}">
                  <a16:creationId xmlns:a16="http://schemas.microsoft.com/office/drawing/2014/main" id="{90BB579E-2CC6-B00F-3028-4B06D625A579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7828;p70">
              <a:extLst>
                <a:ext uri="{FF2B5EF4-FFF2-40B4-BE49-F238E27FC236}">
                  <a16:creationId xmlns:a16="http://schemas.microsoft.com/office/drawing/2014/main" id="{E5EA44AA-02A9-7883-6E26-BF27D85D89EE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7829;p70">
              <a:extLst>
                <a:ext uri="{FF2B5EF4-FFF2-40B4-BE49-F238E27FC236}">
                  <a16:creationId xmlns:a16="http://schemas.microsoft.com/office/drawing/2014/main" id="{CB0C6A80-06E1-887D-455A-FADF634815E8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7830;p70">
              <a:extLst>
                <a:ext uri="{FF2B5EF4-FFF2-40B4-BE49-F238E27FC236}">
                  <a16:creationId xmlns:a16="http://schemas.microsoft.com/office/drawing/2014/main" id="{CE575371-8779-C680-7807-DB0C4C795674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7831;p70">
              <a:extLst>
                <a:ext uri="{FF2B5EF4-FFF2-40B4-BE49-F238E27FC236}">
                  <a16:creationId xmlns:a16="http://schemas.microsoft.com/office/drawing/2014/main" id="{CC0D0050-C593-450E-EEE9-624FCAD318AC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7832;p70">
              <a:extLst>
                <a:ext uri="{FF2B5EF4-FFF2-40B4-BE49-F238E27FC236}">
                  <a16:creationId xmlns:a16="http://schemas.microsoft.com/office/drawing/2014/main" id="{4B234FD8-86E7-2D5A-418A-F42507EA8342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7833;p70">
              <a:extLst>
                <a:ext uri="{FF2B5EF4-FFF2-40B4-BE49-F238E27FC236}">
                  <a16:creationId xmlns:a16="http://schemas.microsoft.com/office/drawing/2014/main" id="{63005C38-A5B4-6125-5FD4-81BCB58BF46E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7834;p70">
              <a:extLst>
                <a:ext uri="{FF2B5EF4-FFF2-40B4-BE49-F238E27FC236}">
                  <a16:creationId xmlns:a16="http://schemas.microsoft.com/office/drawing/2014/main" id="{DD8BD6DD-31C6-4905-47CA-7C48320F1D73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7835;p70">
              <a:extLst>
                <a:ext uri="{FF2B5EF4-FFF2-40B4-BE49-F238E27FC236}">
                  <a16:creationId xmlns:a16="http://schemas.microsoft.com/office/drawing/2014/main" id="{199C2CF1-E370-E69F-BB4F-1594AEA04719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7836;p70">
              <a:extLst>
                <a:ext uri="{FF2B5EF4-FFF2-40B4-BE49-F238E27FC236}">
                  <a16:creationId xmlns:a16="http://schemas.microsoft.com/office/drawing/2014/main" id="{4FE7CF83-D331-6798-276C-0A9CBAC28D11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7837;p70">
              <a:extLst>
                <a:ext uri="{FF2B5EF4-FFF2-40B4-BE49-F238E27FC236}">
                  <a16:creationId xmlns:a16="http://schemas.microsoft.com/office/drawing/2014/main" id="{A5761D5C-1CB0-38C3-117A-7C579C5DFC63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7838;p70">
              <a:extLst>
                <a:ext uri="{FF2B5EF4-FFF2-40B4-BE49-F238E27FC236}">
                  <a16:creationId xmlns:a16="http://schemas.microsoft.com/office/drawing/2014/main" id="{D2787F3C-1C72-C47D-7A6A-F390C03435F3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7839;p70">
              <a:extLst>
                <a:ext uri="{FF2B5EF4-FFF2-40B4-BE49-F238E27FC236}">
                  <a16:creationId xmlns:a16="http://schemas.microsoft.com/office/drawing/2014/main" id="{53632800-44FA-89EB-D962-6318143FD419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7840;p70">
              <a:extLst>
                <a:ext uri="{FF2B5EF4-FFF2-40B4-BE49-F238E27FC236}">
                  <a16:creationId xmlns:a16="http://schemas.microsoft.com/office/drawing/2014/main" id="{3C56C545-737D-25FC-308F-401CECF307AD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7841;p70">
              <a:extLst>
                <a:ext uri="{FF2B5EF4-FFF2-40B4-BE49-F238E27FC236}">
                  <a16:creationId xmlns:a16="http://schemas.microsoft.com/office/drawing/2014/main" id="{100D11B1-6FF5-320C-681F-0736EB894B13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7842;p70">
              <a:extLst>
                <a:ext uri="{FF2B5EF4-FFF2-40B4-BE49-F238E27FC236}">
                  <a16:creationId xmlns:a16="http://schemas.microsoft.com/office/drawing/2014/main" id="{3C16B944-AD72-4CF8-1146-ACBF25B324E6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7843;p70">
              <a:extLst>
                <a:ext uri="{FF2B5EF4-FFF2-40B4-BE49-F238E27FC236}">
                  <a16:creationId xmlns:a16="http://schemas.microsoft.com/office/drawing/2014/main" id="{2D221077-9B4F-F0F5-54A5-D9A23A9F5D71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7844;p70">
              <a:extLst>
                <a:ext uri="{FF2B5EF4-FFF2-40B4-BE49-F238E27FC236}">
                  <a16:creationId xmlns:a16="http://schemas.microsoft.com/office/drawing/2014/main" id="{5C963DDE-3A30-3D73-63A3-8CE98F7190C2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7845;p70">
              <a:extLst>
                <a:ext uri="{FF2B5EF4-FFF2-40B4-BE49-F238E27FC236}">
                  <a16:creationId xmlns:a16="http://schemas.microsoft.com/office/drawing/2014/main" id="{7ADC15F7-D99D-4D7D-B222-B2E59896150A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7846;p70">
              <a:extLst>
                <a:ext uri="{FF2B5EF4-FFF2-40B4-BE49-F238E27FC236}">
                  <a16:creationId xmlns:a16="http://schemas.microsoft.com/office/drawing/2014/main" id="{75786E43-BC58-6CFE-87C4-158366FDA73D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7847;p70">
              <a:extLst>
                <a:ext uri="{FF2B5EF4-FFF2-40B4-BE49-F238E27FC236}">
                  <a16:creationId xmlns:a16="http://schemas.microsoft.com/office/drawing/2014/main" id="{F1AB2900-1DFC-6A5F-E025-6517B85C58B4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7848;p70">
              <a:extLst>
                <a:ext uri="{FF2B5EF4-FFF2-40B4-BE49-F238E27FC236}">
                  <a16:creationId xmlns:a16="http://schemas.microsoft.com/office/drawing/2014/main" id="{D69680BE-7D7F-49F6-0D7F-084B0D9A5A84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7849;p70">
              <a:extLst>
                <a:ext uri="{FF2B5EF4-FFF2-40B4-BE49-F238E27FC236}">
                  <a16:creationId xmlns:a16="http://schemas.microsoft.com/office/drawing/2014/main" id="{4AB933FB-65B6-EB27-DE16-0474F5879044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7850;p70">
              <a:extLst>
                <a:ext uri="{FF2B5EF4-FFF2-40B4-BE49-F238E27FC236}">
                  <a16:creationId xmlns:a16="http://schemas.microsoft.com/office/drawing/2014/main" id="{8DB8B6CA-0828-433E-A6AE-2C84BA9E521F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7851;p70">
              <a:extLst>
                <a:ext uri="{FF2B5EF4-FFF2-40B4-BE49-F238E27FC236}">
                  <a16:creationId xmlns:a16="http://schemas.microsoft.com/office/drawing/2014/main" id="{5D0585D3-CF49-31B1-FDF3-75E163A0A40C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7852;p70">
              <a:extLst>
                <a:ext uri="{FF2B5EF4-FFF2-40B4-BE49-F238E27FC236}">
                  <a16:creationId xmlns:a16="http://schemas.microsoft.com/office/drawing/2014/main" id="{300887AC-E343-DBF1-387C-36E60A023DA3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7853;p70">
              <a:extLst>
                <a:ext uri="{FF2B5EF4-FFF2-40B4-BE49-F238E27FC236}">
                  <a16:creationId xmlns:a16="http://schemas.microsoft.com/office/drawing/2014/main" id="{9372BA31-9DA5-9189-5203-1EBB01B3AEDE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7854;p70">
              <a:extLst>
                <a:ext uri="{FF2B5EF4-FFF2-40B4-BE49-F238E27FC236}">
                  <a16:creationId xmlns:a16="http://schemas.microsoft.com/office/drawing/2014/main" id="{FE82C291-8AA0-2138-1E33-D5B19D8BBB6D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7855;p70">
              <a:extLst>
                <a:ext uri="{FF2B5EF4-FFF2-40B4-BE49-F238E27FC236}">
                  <a16:creationId xmlns:a16="http://schemas.microsoft.com/office/drawing/2014/main" id="{9882EF26-B7A9-EF99-427A-C0A336979391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7856;p70">
              <a:extLst>
                <a:ext uri="{FF2B5EF4-FFF2-40B4-BE49-F238E27FC236}">
                  <a16:creationId xmlns:a16="http://schemas.microsoft.com/office/drawing/2014/main" id="{03171924-5CEF-9E60-73BB-800340D26705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7857;p70">
              <a:extLst>
                <a:ext uri="{FF2B5EF4-FFF2-40B4-BE49-F238E27FC236}">
                  <a16:creationId xmlns:a16="http://schemas.microsoft.com/office/drawing/2014/main" id="{D4E5A99A-D006-BCAC-6E40-47F96D7CF20D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7858;p70">
              <a:extLst>
                <a:ext uri="{FF2B5EF4-FFF2-40B4-BE49-F238E27FC236}">
                  <a16:creationId xmlns:a16="http://schemas.microsoft.com/office/drawing/2014/main" id="{89C1E2DF-260B-2731-A33B-041EFBC50CD4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7859;p70">
              <a:extLst>
                <a:ext uri="{FF2B5EF4-FFF2-40B4-BE49-F238E27FC236}">
                  <a16:creationId xmlns:a16="http://schemas.microsoft.com/office/drawing/2014/main" id="{BA0003D5-6ED4-2F2D-29AD-9F3215DD2F0A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7860;p70">
              <a:extLst>
                <a:ext uri="{FF2B5EF4-FFF2-40B4-BE49-F238E27FC236}">
                  <a16:creationId xmlns:a16="http://schemas.microsoft.com/office/drawing/2014/main" id="{8BE74922-CD3E-56EA-CF5B-841BC7D491A1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7861;p70">
              <a:extLst>
                <a:ext uri="{FF2B5EF4-FFF2-40B4-BE49-F238E27FC236}">
                  <a16:creationId xmlns:a16="http://schemas.microsoft.com/office/drawing/2014/main" id="{E329DEB6-B75B-536A-3F4E-423207A7FDA3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7862;p70">
              <a:extLst>
                <a:ext uri="{FF2B5EF4-FFF2-40B4-BE49-F238E27FC236}">
                  <a16:creationId xmlns:a16="http://schemas.microsoft.com/office/drawing/2014/main" id="{D34BAECE-03A6-8E6F-5298-5A0FA017F7E2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7863;p70">
              <a:extLst>
                <a:ext uri="{FF2B5EF4-FFF2-40B4-BE49-F238E27FC236}">
                  <a16:creationId xmlns:a16="http://schemas.microsoft.com/office/drawing/2014/main" id="{04291072-612F-E0DF-8A9E-F30B6BCD7226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7864;p70">
              <a:extLst>
                <a:ext uri="{FF2B5EF4-FFF2-40B4-BE49-F238E27FC236}">
                  <a16:creationId xmlns:a16="http://schemas.microsoft.com/office/drawing/2014/main" id="{BAFC1554-1C2B-EB86-221E-80FC44B6B229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7865;p70">
              <a:extLst>
                <a:ext uri="{FF2B5EF4-FFF2-40B4-BE49-F238E27FC236}">
                  <a16:creationId xmlns:a16="http://schemas.microsoft.com/office/drawing/2014/main" id="{7754C4E5-762D-43C7-5A92-03844E66FCA9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7866;p70">
              <a:extLst>
                <a:ext uri="{FF2B5EF4-FFF2-40B4-BE49-F238E27FC236}">
                  <a16:creationId xmlns:a16="http://schemas.microsoft.com/office/drawing/2014/main" id="{A261F5C5-52E9-DCED-ACAB-C1103634C2B0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7867;p70">
              <a:extLst>
                <a:ext uri="{FF2B5EF4-FFF2-40B4-BE49-F238E27FC236}">
                  <a16:creationId xmlns:a16="http://schemas.microsoft.com/office/drawing/2014/main" id="{FC42C7BE-0CB5-8447-44EA-9D83927422CA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7868;p70">
              <a:extLst>
                <a:ext uri="{FF2B5EF4-FFF2-40B4-BE49-F238E27FC236}">
                  <a16:creationId xmlns:a16="http://schemas.microsoft.com/office/drawing/2014/main" id="{8222B80B-9D5B-A45A-7B67-D4ED53F7869B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7869;p70">
              <a:extLst>
                <a:ext uri="{FF2B5EF4-FFF2-40B4-BE49-F238E27FC236}">
                  <a16:creationId xmlns:a16="http://schemas.microsoft.com/office/drawing/2014/main" id="{063CAD04-7A62-F2EC-F062-D53A6413FCB1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7870;p70">
              <a:extLst>
                <a:ext uri="{FF2B5EF4-FFF2-40B4-BE49-F238E27FC236}">
                  <a16:creationId xmlns:a16="http://schemas.microsoft.com/office/drawing/2014/main" id="{B80BD89A-6DEE-AC8E-1CC1-F0113DB4CF97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7871;p70">
              <a:extLst>
                <a:ext uri="{FF2B5EF4-FFF2-40B4-BE49-F238E27FC236}">
                  <a16:creationId xmlns:a16="http://schemas.microsoft.com/office/drawing/2014/main" id="{2ABC08E5-6AF8-FA69-AC68-FDC018974024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7872;p70">
              <a:extLst>
                <a:ext uri="{FF2B5EF4-FFF2-40B4-BE49-F238E27FC236}">
                  <a16:creationId xmlns:a16="http://schemas.microsoft.com/office/drawing/2014/main" id="{0AECE1B9-B6E8-7D0F-AA42-010D60156F79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7873;p70">
              <a:extLst>
                <a:ext uri="{FF2B5EF4-FFF2-40B4-BE49-F238E27FC236}">
                  <a16:creationId xmlns:a16="http://schemas.microsoft.com/office/drawing/2014/main" id="{7872A543-C41C-7DDE-5B1B-95E2718DE663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7874;p70">
              <a:extLst>
                <a:ext uri="{FF2B5EF4-FFF2-40B4-BE49-F238E27FC236}">
                  <a16:creationId xmlns:a16="http://schemas.microsoft.com/office/drawing/2014/main" id="{3E192681-0717-2C80-E0BF-7610269BF301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7875;p70">
              <a:extLst>
                <a:ext uri="{FF2B5EF4-FFF2-40B4-BE49-F238E27FC236}">
                  <a16:creationId xmlns:a16="http://schemas.microsoft.com/office/drawing/2014/main" id="{513AA31B-A3FD-1EE4-D2EB-D332F7BA1658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7876;p70">
              <a:extLst>
                <a:ext uri="{FF2B5EF4-FFF2-40B4-BE49-F238E27FC236}">
                  <a16:creationId xmlns:a16="http://schemas.microsoft.com/office/drawing/2014/main" id="{5956EB4E-2B4E-725A-88F8-3D40A5EB1380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7877;p70">
              <a:extLst>
                <a:ext uri="{FF2B5EF4-FFF2-40B4-BE49-F238E27FC236}">
                  <a16:creationId xmlns:a16="http://schemas.microsoft.com/office/drawing/2014/main" id="{A68364AA-3410-ACAD-7EDD-30BCC6B97FD3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7878;p70">
              <a:extLst>
                <a:ext uri="{FF2B5EF4-FFF2-40B4-BE49-F238E27FC236}">
                  <a16:creationId xmlns:a16="http://schemas.microsoft.com/office/drawing/2014/main" id="{6E81C920-9E4B-4A76-7F8A-46354A2BC7C9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7879;p70">
              <a:extLst>
                <a:ext uri="{FF2B5EF4-FFF2-40B4-BE49-F238E27FC236}">
                  <a16:creationId xmlns:a16="http://schemas.microsoft.com/office/drawing/2014/main" id="{F995FF97-CD75-9B92-E007-455B07CEAE41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7880;p70">
              <a:extLst>
                <a:ext uri="{FF2B5EF4-FFF2-40B4-BE49-F238E27FC236}">
                  <a16:creationId xmlns:a16="http://schemas.microsoft.com/office/drawing/2014/main" id="{A15700C7-59CE-7CF1-DBC9-9F5A06CDACE6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7881;p70">
              <a:extLst>
                <a:ext uri="{FF2B5EF4-FFF2-40B4-BE49-F238E27FC236}">
                  <a16:creationId xmlns:a16="http://schemas.microsoft.com/office/drawing/2014/main" id="{1BC1184F-F55E-7F13-1A92-E1354B078296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7882;p70">
              <a:extLst>
                <a:ext uri="{FF2B5EF4-FFF2-40B4-BE49-F238E27FC236}">
                  <a16:creationId xmlns:a16="http://schemas.microsoft.com/office/drawing/2014/main" id="{F0C88E04-7E57-0590-F4DC-A7472611B4CC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7883;p70">
              <a:extLst>
                <a:ext uri="{FF2B5EF4-FFF2-40B4-BE49-F238E27FC236}">
                  <a16:creationId xmlns:a16="http://schemas.microsoft.com/office/drawing/2014/main" id="{D7B8F245-F74A-5319-C2E7-F4BEA44018EC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7884;p70">
              <a:extLst>
                <a:ext uri="{FF2B5EF4-FFF2-40B4-BE49-F238E27FC236}">
                  <a16:creationId xmlns:a16="http://schemas.microsoft.com/office/drawing/2014/main" id="{5D955871-0586-CC71-893B-92EE0217AB48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7885;p70">
              <a:extLst>
                <a:ext uri="{FF2B5EF4-FFF2-40B4-BE49-F238E27FC236}">
                  <a16:creationId xmlns:a16="http://schemas.microsoft.com/office/drawing/2014/main" id="{182C12BF-EA2C-B86E-16C4-EFFC79059595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7886;p70">
              <a:extLst>
                <a:ext uri="{FF2B5EF4-FFF2-40B4-BE49-F238E27FC236}">
                  <a16:creationId xmlns:a16="http://schemas.microsoft.com/office/drawing/2014/main" id="{14D4B39F-B7EF-428C-6D1F-8612307B7C82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7887;p70">
              <a:extLst>
                <a:ext uri="{FF2B5EF4-FFF2-40B4-BE49-F238E27FC236}">
                  <a16:creationId xmlns:a16="http://schemas.microsoft.com/office/drawing/2014/main" id="{67242505-D7CE-C0B7-4E33-08FD26544063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7888;p70">
              <a:extLst>
                <a:ext uri="{FF2B5EF4-FFF2-40B4-BE49-F238E27FC236}">
                  <a16:creationId xmlns:a16="http://schemas.microsoft.com/office/drawing/2014/main" id="{74C7DF97-A05E-4E13-F89A-40C85220BCE5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7889;p70">
              <a:extLst>
                <a:ext uri="{FF2B5EF4-FFF2-40B4-BE49-F238E27FC236}">
                  <a16:creationId xmlns:a16="http://schemas.microsoft.com/office/drawing/2014/main" id="{1CE949EB-CDF5-3C60-3668-7597AD08B55E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7890;p70">
              <a:extLst>
                <a:ext uri="{FF2B5EF4-FFF2-40B4-BE49-F238E27FC236}">
                  <a16:creationId xmlns:a16="http://schemas.microsoft.com/office/drawing/2014/main" id="{272ACBB5-827A-B1A8-E790-7EF6826FA7BC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7891;p70">
              <a:extLst>
                <a:ext uri="{FF2B5EF4-FFF2-40B4-BE49-F238E27FC236}">
                  <a16:creationId xmlns:a16="http://schemas.microsoft.com/office/drawing/2014/main" id="{F955B8D1-7F63-DC00-DABF-6DC58579DF65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7892;p70">
              <a:extLst>
                <a:ext uri="{FF2B5EF4-FFF2-40B4-BE49-F238E27FC236}">
                  <a16:creationId xmlns:a16="http://schemas.microsoft.com/office/drawing/2014/main" id="{A1D28D92-520E-B78D-8ABC-885A578E7C6D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7893;p70">
              <a:extLst>
                <a:ext uri="{FF2B5EF4-FFF2-40B4-BE49-F238E27FC236}">
                  <a16:creationId xmlns:a16="http://schemas.microsoft.com/office/drawing/2014/main" id="{79FCF316-9E66-D5ED-CAAC-AB1EC21616F1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7894;p70">
              <a:extLst>
                <a:ext uri="{FF2B5EF4-FFF2-40B4-BE49-F238E27FC236}">
                  <a16:creationId xmlns:a16="http://schemas.microsoft.com/office/drawing/2014/main" id="{D316E882-2AFB-7926-1646-69746868A977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7895;p70">
              <a:extLst>
                <a:ext uri="{FF2B5EF4-FFF2-40B4-BE49-F238E27FC236}">
                  <a16:creationId xmlns:a16="http://schemas.microsoft.com/office/drawing/2014/main" id="{B9DDC2A8-FCBB-3D35-8FC3-E049F5637BED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7896;p70">
              <a:extLst>
                <a:ext uri="{FF2B5EF4-FFF2-40B4-BE49-F238E27FC236}">
                  <a16:creationId xmlns:a16="http://schemas.microsoft.com/office/drawing/2014/main" id="{8E313E49-B0D3-B9EA-69DC-0A1E463114F3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7897;p70">
              <a:extLst>
                <a:ext uri="{FF2B5EF4-FFF2-40B4-BE49-F238E27FC236}">
                  <a16:creationId xmlns:a16="http://schemas.microsoft.com/office/drawing/2014/main" id="{2DEC61CF-17A3-8978-5C79-D4E5CFE97B36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7898;p70">
              <a:extLst>
                <a:ext uri="{FF2B5EF4-FFF2-40B4-BE49-F238E27FC236}">
                  <a16:creationId xmlns:a16="http://schemas.microsoft.com/office/drawing/2014/main" id="{B3B7225F-F011-C6BE-5EAC-BFC2C3AD1C81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7899;p70">
              <a:extLst>
                <a:ext uri="{FF2B5EF4-FFF2-40B4-BE49-F238E27FC236}">
                  <a16:creationId xmlns:a16="http://schemas.microsoft.com/office/drawing/2014/main" id="{1F16B52F-E7B2-76CC-3874-3AF069211989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7900;p70">
              <a:extLst>
                <a:ext uri="{FF2B5EF4-FFF2-40B4-BE49-F238E27FC236}">
                  <a16:creationId xmlns:a16="http://schemas.microsoft.com/office/drawing/2014/main" id="{D708F78B-F06F-4AD0-0B0A-ED36851448F3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7901;p70">
              <a:extLst>
                <a:ext uri="{FF2B5EF4-FFF2-40B4-BE49-F238E27FC236}">
                  <a16:creationId xmlns:a16="http://schemas.microsoft.com/office/drawing/2014/main" id="{C0D07404-CD7C-03E0-C68E-96A2B6A75047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7902;p70">
              <a:extLst>
                <a:ext uri="{FF2B5EF4-FFF2-40B4-BE49-F238E27FC236}">
                  <a16:creationId xmlns:a16="http://schemas.microsoft.com/office/drawing/2014/main" id="{897EE812-AE7E-4576-4866-17497D369028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7903;p70">
              <a:extLst>
                <a:ext uri="{FF2B5EF4-FFF2-40B4-BE49-F238E27FC236}">
                  <a16:creationId xmlns:a16="http://schemas.microsoft.com/office/drawing/2014/main" id="{E48F5A0B-E16A-9312-D36C-C38D3EBDC40F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7904;p70">
              <a:extLst>
                <a:ext uri="{FF2B5EF4-FFF2-40B4-BE49-F238E27FC236}">
                  <a16:creationId xmlns:a16="http://schemas.microsoft.com/office/drawing/2014/main" id="{80D552D1-1CA9-894B-64A5-7DF2788B835F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7905;p70">
              <a:extLst>
                <a:ext uri="{FF2B5EF4-FFF2-40B4-BE49-F238E27FC236}">
                  <a16:creationId xmlns:a16="http://schemas.microsoft.com/office/drawing/2014/main" id="{C6F2E6E0-3A7D-7180-0497-DF08C5F96DFD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7906;p70">
              <a:extLst>
                <a:ext uri="{FF2B5EF4-FFF2-40B4-BE49-F238E27FC236}">
                  <a16:creationId xmlns:a16="http://schemas.microsoft.com/office/drawing/2014/main" id="{A9C88377-9DB7-0FFC-A0AE-6008150BB68F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7907;p70">
              <a:extLst>
                <a:ext uri="{FF2B5EF4-FFF2-40B4-BE49-F238E27FC236}">
                  <a16:creationId xmlns:a16="http://schemas.microsoft.com/office/drawing/2014/main" id="{73B10DD3-D76B-283D-9E21-858273A8CEC6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7908;p70">
              <a:extLst>
                <a:ext uri="{FF2B5EF4-FFF2-40B4-BE49-F238E27FC236}">
                  <a16:creationId xmlns:a16="http://schemas.microsoft.com/office/drawing/2014/main" id="{8B4F963C-FC51-4605-9BBA-B10D2C4561C0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7909;p70">
              <a:extLst>
                <a:ext uri="{FF2B5EF4-FFF2-40B4-BE49-F238E27FC236}">
                  <a16:creationId xmlns:a16="http://schemas.microsoft.com/office/drawing/2014/main" id="{5CAD3B40-2F8F-01CC-B938-C7CE5E13DA2C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7910;p70">
              <a:extLst>
                <a:ext uri="{FF2B5EF4-FFF2-40B4-BE49-F238E27FC236}">
                  <a16:creationId xmlns:a16="http://schemas.microsoft.com/office/drawing/2014/main" id="{7F762644-7A2E-363B-6C93-8AA79D2CB427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7911;p70">
              <a:extLst>
                <a:ext uri="{FF2B5EF4-FFF2-40B4-BE49-F238E27FC236}">
                  <a16:creationId xmlns:a16="http://schemas.microsoft.com/office/drawing/2014/main" id="{BB38C666-B2D3-E3C0-C6B6-948592047179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7912;p70">
              <a:extLst>
                <a:ext uri="{FF2B5EF4-FFF2-40B4-BE49-F238E27FC236}">
                  <a16:creationId xmlns:a16="http://schemas.microsoft.com/office/drawing/2014/main" id="{59BE25C8-7BA8-42FD-1899-3BCA777BF958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7913;p70">
              <a:extLst>
                <a:ext uri="{FF2B5EF4-FFF2-40B4-BE49-F238E27FC236}">
                  <a16:creationId xmlns:a16="http://schemas.microsoft.com/office/drawing/2014/main" id="{16E4E110-B13A-56AB-DA0A-7DD40513A0BF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7914;p70">
              <a:extLst>
                <a:ext uri="{FF2B5EF4-FFF2-40B4-BE49-F238E27FC236}">
                  <a16:creationId xmlns:a16="http://schemas.microsoft.com/office/drawing/2014/main" id="{0BB867EA-3D1C-133C-88A3-24343687A9DA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7915;p70">
              <a:extLst>
                <a:ext uri="{FF2B5EF4-FFF2-40B4-BE49-F238E27FC236}">
                  <a16:creationId xmlns:a16="http://schemas.microsoft.com/office/drawing/2014/main" id="{CE62B81A-898E-5063-364F-ED406B74EBBE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7916;p70">
              <a:extLst>
                <a:ext uri="{FF2B5EF4-FFF2-40B4-BE49-F238E27FC236}">
                  <a16:creationId xmlns:a16="http://schemas.microsoft.com/office/drawing/2014/main" id="{E850F24B-C4D2-C378-65B6-C45974593546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7917;p70">
              <a:extLst>
                <a:ext uri="{FF2B5EF4-FFF2-40B4-BE49-F238E27FC236}">
                  <a16:creationId xmlns:a16="http://schemas.microsoft.com/office/drawing/2014/main" id="{66E68B26-DC0E-A68E-C292-047B6DB855EC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7918;p70">
              <a:extLst>
                <a:ext uri="{FF2B5EF4-FFF2-40B4-BE49-F238E27FC236}">
                  <a16:creationId xmlns:a16="http://schemas.microsoft.com/office/drawing/2014/main" id="{E700C75F-5C1E-C02E-6182-BB3E4611A205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7919;p70">
              <a:extLst>
                <a:ext uri="{FF2B5EF4-FFF2-40B4-BE49-F238E27FC236}">
                  <a16:creationId xmlns:a16="http://schemas.microsoft.com/office/drawing/2014/main" id="{2CB6753B-A2D0-A316-FA5B-AA3B95D38896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7920;p70">
              <a:extLst>
                <a:ext uri="{FF2B5EF4-FFF2-40B4-BE49-F238E27FC236}">
                  <a16:creationId xmlns:a16="http://schemas.microsoft.com/office/drawing/2014/main" id="{6958909A-AA75-01BB-378D-D7E2CBCCD0EB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7921;p70">
              <a:extLst>
                <a:ext uri="{FF2B5EF4-FFF2-40B4-BE49-F238E27FC236}">
                  <a16:creationId xmlns:a16="http://schemas.microsoft.com/office/drawing/2014/main" id="{EE2B5A90-D176-E3BF-80AC-DC7BC6433192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7922;p70">
              <a:extLst>
                <a:ext uri="{FF2B5EF4-FFF2-40B4-BE49-F238E27FC236}">
                  <a16:creationId xmlns:a16="http://schemas.microsoft.com/office/drawing/2014/main" id="{662707A7-8C0A-CE08-E5D6-3BD2FCABCCF4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7923;p70">
              <a:extLst>
                <a:ext uri="{FF2B5EF4-FFF2-40B4-BE49-F238E27FC236}">
                  <a16:creationId xmlns:a16="http://schemas.microsoft.com/office/drawing/2014/main" id="{7F01106B-243A-B45E-423F-09D3AA60A435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7924;p70">
              <a:extLst>
                <a:ext uri="{FF2B5EF4-FFF2-40B4-BE49-F238E27FC236}">
                  <a16:creationId xmlns:a16="http://schemas.microsoft.com/office/drawing/2014/main" id="{B23442AB-EB50-2121-CC47-843B6E91002C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7925;p70">
              <a:extLst>
                <a:ext uri="{FF2B5EF4-FFF2-40B4-BE49-F238E27FC236}">
                  <a16:creationId xmlns:a16="http://schemas.microsoft.com/office/drawing/2014/main" id="{5B0CF506-16D9-007A-6324-1C55BE1025D8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7926;p70">
              <a:extLst>
                <a:ext uri="{FF2B5EF4-FFF2-40B4-BE49-F238E27FC236}">
                  <a16:creationId xmlns:a16="http://schemas.microsoft.com/office/drawing/2014/main" id="{76B2003E-A693-B08C-1201-9111532F24E2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7927;p70">
              <a:extLst>
                <a:ext uri="{FF2B5EF4-FFF2-40B4-BE49-F238E27FC236}">
                  <a16:creationId xmlns:a16="http://schemas.microsoft.com/office/drawing/2014/main" id="{6033BAB1-425F-E41B-2873-FA366F498E8E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7928;p70">
              <a:extLst>
                <a:ext uri="{FF2B5EF4-FFF2-40B4-BE49-F238E27FC236}">
                  <a16:creationId xmlns:a16="http://schemas.microsoft.com/office/drawing/2014/main" id="{B130ACFA-E53C-413B-E4AE-CEC80E122737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7929;p70">
              <a:extLst>
                <a:ext uri="{FF2B5EF4-FFF2-40B4-BE49-F238E27FC236}">
                  <a16:creationId xmlns:a16="http://schemas.microsoft.com/office/drawing/2014/main" id="{A1D6A43D-ED2F-7964-8B4C-F2305517FE2F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7930;p70">
              <a:extLst>
                <a:ext uri="{FF2B5EF4-FFF2-40B4-BE49-F238E27FC236}">
                  <a16:creationId xmlns:a16="http://schemas.microsoft.com/office/drawing/2014/main" id="{BC951ED3-2AF1-ABCA-C911-0D0C184691ED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7931;p70">
              <a:extLst>
                <a:ext uri="{FF2B5EF4-FFF2-40B4-BE49-F238E27FC236}">
                  <a16:creationId xmlns:a16="http://schemas.microsoft.com/office/drawing/2014/main" id="{273F5ABD-D7ED-F488-82B2-ACBE59FD13F3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7932;p70">
              <a:extLst>
                <a:ext uri="{FF2B5EF4-FFF2-40B4-BE49-F238E27FC236}">
                  <a16:creationId xmlns:a16="http://schemas.microsoft.com/office/drawing/2014/main" id="{2BC597AE-743D-D923-3D8A-7E88570C7D06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7933;p70">
              <a:extLst>
                <a:ext uri="{FF2B5EF4-FFF2-40B4-BE49-F238E27FC236}">
                  <a16:creationId xmlns:a16="http://schemas.microsoft.com/office/drawing/2014/main" id="{CA1D883A-36E1-BBEB-44E9-87284A7B6C93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7934;p70">
              <a:extLst>
                <a:ext uri="{FF2B5EF4-FFF2-40B4-BE49-F238E27FC236}">
                  <a16:creationId xmlns:a16="http://schemas.microsoft.com/office/drawing/2014/main" id="{0E178744-DB47-BB48-DC42-DCE5BBE98FE5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7935;p70">
              <a:extLst>
                <a:ext uri="{FF2B5EF4-FFF2-40B4-BE49-F238E27FC236}">
                  <a16:creationId xmlns:a16="http://schemas.microsoft.com/office/drawing/2014/main" id="{A851555C-4E8C-8923-E253-8A615D4CBFE7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7936;p70">
              <a:extLst>
                <a:ext uri="{FF2B5EF4-FFF2-40B4-BE49-F238E27FC236}">
                  <a16:creationId xmlns:a16="http://schemas.microsoft.com/office/drawing/2014/main" id="{AA825F6F-F174-34D2-9C88-478918C6DA25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7937;p70">
              <a:extLst>
                <a:ext uri="{FF2B5EF4-FFF2-40B4-BE49-F238E27FC236}">
                  <a16:creationId xmlns:a16="http://schemas.microsoft.com/office/drawing/2014/main" id="{014D69D7-0095-A405-8948-8427D644FD72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7938;p70">
              <a:extLst>
                <a:ext uri="{FF2B5EF4-FFF2-40B4-BE49-F238E27FC236}">
                  <a16:creationId xmlns:a16="http://schemas.microsoft.com/office/drawing/2014/main" id="{0177F049-CD82-28BA-BDD8-C066541227D3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7939;p70">
              <a:extLst>
                <a:ext uri="{FF2B5EF4-FFF2-40B4-BE49-F238E27FC236}">
                  <a16:creationId xmlns:a16="http://schemas.microsoft.com/office/drawing/2014/main" id="{86E68921-C542-C68A-3416-050DE1553282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7940;p70">
              <a:extLst>
                <a:ext uri="{FF2B5EF4-FFF2-40B4-BE49-F238E27FC236}">
                  <a16:creationId xmlns:a16="http://schemas.microsoft.com/office/drawing/2014/main" id="{403C1562-07F8-6BCD-7971-1D6973789D3B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7941;p70">
              <a:extLst>
                <a:ext uri="{FF2B5EF4-FFF2-40B4-BE49-F238E27FC236}">
                  <a16:creationId xmlns:a16="http://schemas.microsoft.com/office/drawing/2014/main" id="{58EF6F9E-1216-FEF1-64FE-CA2985DDE617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7942;p70">
              <a:extLst>
                <a:ext uri="{FF2B5EF4-FFF2-40B4-BE49-F238E27FC236}">
                  <a16:creationId xmlns:a16="http://schemas.microsoft.com/office/drawing/2014/main" id="{7C195DFA-0544-3BB1-7723-C5616BC262C9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7943;p70">
              <a:extLst>
                <a:ext uri="{FF2B5EF4-FFF2-40B4-BE49-F238E27FC236}">
                  <a16:creationId xmlns:a16="http://schemas.microsoft.com/office/drawing/2014/main" id="{F49C1FA3-9034-BB2F-AA36-DE127CF1C81D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7944;p70">
              <a:extLst>
                <a:ext uri="{FF2B5EF4-FFF2-40B4-BE49-F238E27FC236}">
                  <a16:creationId xmlns:a16="http://schemas.microsoft.com/office/drawing/2014/main" id="{4CEF3560-AB6E-FA9B-1B59-4B25236BB892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7945;p70">
              <a:extLst>
                <a:ext uri="{FF2B5EF4-FFF2-40B4-BE49-F238E27FC236}">
                  <a16:creationId xmlns:a16="http://schemas.microsoft.com/office/drawing/2014/main" id="{9AB1E714-66BD-4F8C-E547-B3F80DAF6B7B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7946;p70">
              <a:extLst>
                <a:ext uri="{FF2B5EF4-FFF2-40B4-BE49-F238E27FC236}">
                  <a16:creationId xmlns:a16="http://schemas.microsoft.com/office/drawing/2014/main" id="{7E230F92-8AE5-830E-2DFD-0AC0746211D5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7947;p70">
              <a:extLst>
                <a:ext uri="{FF2B5EF4-FFF2-40B4-BE49-F238E27FC236}">
                  <a16:creationId xmlns:a16="http://schemas.microsoft.com/office/drawing/2014/main" id="{3A9EB3B9-23A3-C92C-6086-739C7FE27168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7948;p70">
              <a:extLst>
                <a:ext uri="{FF2B5EF4-FFF2-40B4-BE49-F238E27FC236}">
                  <a16:creationId xmlns:a16="http://schemas.microsoft.com/office/drawing/2014/main" id="{BF5568A0-0D7D-028D-A778-DECBF75DD8C6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7949;p70">
              <a:extLst>
                <a:ext uri="{FF2B5EF4-FFF2-40B4-BE49-F238E27FC236}">
                  <a16:creationId xmlns:a16="http://schemas.microsoft.com/office/drawing/2014/main" id="{0CF563F9-3A78-4B5A-7743-FA5E60243605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7950;p70">
              <a:extLst>
                <a:ext uri="{FF2B5EF4-FFF2-40B4-BE49-F238E27FC236}">
                  <a16:creationId xmlns:a16="http://schemas.microsoft.com/office/drawing/2014/main" id="{4F266366-8364-990A-8B96-6926EAE4A99C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7951;p70">
              <a:extLst>
                <a:ext uri="{FF2B5EF4-FFF2-40B4-BE49-F238E27FC236}">
                  <a16:creationId xmlns:a16="http://schemas.microsoft.com/office/drawing/2014/main" id="{CFE1833E-4A30-2D18-CED0-A45A86493917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7952;p70">
              <a:extLst>
                <a:ext uri="{FF2B5EF4-FFF2-40B4-BE49-F238E27FC236}">
                  <a16:creationId xmlns:a16="http://schemas.microsoft.com/office/drawing/2014/main" id="{626A3835-D53C-E250-2E3B-49C1192A3BE7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7953;p70">
              <a:extLst>
                <a:ext uri="{FF2B5EF4-FFF2-40B4-BE49-F238E27FC236}">
                  <a16:creationId xmlns:a16="http://schemas.microsoft.com/office/drawing/2014/main" id="{9AAE327E-BFBB-B076-97DA-9B5F232EB2D6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7954;p70">
              <a:extLst>
                <a:ext uri="{FF2B5EF4-FFF2-40B4-BE49-F238E27FC236}">
                  <a16:creationId xmlns:a16="http://schemas.microsoft.com/office/drawing/2014/main" id="{602B1378-4D58-1488-3ADA-977BAAEF6DE7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7955;p70">
              <a:extLst>
                <a:ext uri="{FF2B5EF4-FFF2-40B4-BE49-F238E27FC236}">
                  <a16:creationId xmlns:a16="http://schemas.microsoft.com/office/drawing/2014/main" id="{42358C0D-9B14-2782-32BC-9C7E1CB504BB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7956;p70">
              <a:extLst>
                <a:ext uri="{FF2B5EF4-FFF2-40B4-BE49-F238E27FC236}">
                  <a16:creationId xmlns:a16="http://schemas.microsoft.com/office/drawing/2014/main" id="{06D17D63-27B8-978D-38C3-5D54A5507CFA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7957;p70">
              <a:extLst>
                <a:ext uri="{FF2B5EF4-FFF2-40B4-BE49-F238E27FC236}">
                  <a16:creationId xmlns:a16="http://schemas.microsoft.com/office/drawing/2014/main" id="{1854BA45-8DDF-E689-6E21-88192E5DF4B5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7958;p70">
              <a:extLst>
                <a:ext uri="{FF2B5EF4-FFF2-40B4-BE49-F238E27FC236}">
                  <a16:creationId xmlns:a16="http://schemas.microsoft.com/office/drawing/2014/main" id="{61D9B5C4-7DEA-FE7F-7E00-059869AE6874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7959;p70">
              <a:extLst>
                <a:ext uri="{FF2B5EF4-FFF2-40B4-BE49-F238E27FC236}">
                  <a16:creationId xmlns:a16="http://schemas.microsoft.com/office/drawing/2014/main" id="{34743BA7-3B0A-0928-2DFB-FEF906E0A589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7960;p70">
              <a:extLst>
                <a:ext uri="{FF2B5EF4-FFF2-40B4-BE49-F238E27FC236}">
                  <a16:creationId xmlns:a16="http://schemas.microsoft.com/office/drawing/2014/main" id="{2206244C-7950-11CC-70C6-C77F5114E1F1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7961;p70">
              <a:extLst>
                <a:ext uri="{FF2B5EF4-FFF2-40B4-BE49-F238E27FC236}">
                  <a16:creationId xmlns:a16="http://schemas.microsoft.com/office/drawing/2014/main" id="{B055EA26-6A37-4E78-C354-A0A4ACA8574B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7962;p70">
              <a:extLst>
                <a:ext uri="{FF2B5EF4-FFF2-40B4-BE49-F238E27FC236}">
                  <a16:creationId xmlns:a16="http://schemas.microsoft.com/office/drawing/2014/main" id="{9D11EA93-813F-2AC9-9FAF-C2CCDBC63F0E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7963;p70">
              <a:extLst>
                <a:ext uri="{FF2B5EF4-FFF2-40B4-BE49-F238E27FC236}">
                  <a16:creationId xmlns:a16="http://schemas.microsoft.com/office/drawing/2014/main" id="{99238C99-DDC7-A8E3-0B71-A493572820B4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7964;p70">
              <a:extLst>
                <a:ext uri="{FF2B5EF4-FFF2-40B4-BE49-F238E27FC236}">
                  <a16:creationId xmlns:a16="http://schemas.microsoft.com/office/drawing/2014/main" id="{87B72370-4D16-1C75-493F-415B4BDC0D56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7965;p70">
              <a:extLst>
                <a:ext uri="{FF2B5EF4-FFF2-40B4-BE49-F238E27FC236}">
                  <a16:creationId xmlns:a16="http://schemas.microsoft.com/office/drawing/2014/main" id="{1ED78286-98AB-33BB-4C41-2CBCACCB9FD8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7966;p70">
              <a:extLst>
                <a:ext uri="{FF2B5EF4-FFF2-40B4-BE49-F238E27FC236}">
                  <a16:creationId xmlns:a16="http://schemas.microsoft.com/office/drawing/2014/main" id="{78A61391-F060-7F17-5DF0-BCDC26176262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7967;p70">
              <a:extLst>
                <a:ext uri="{FF2B5EF4-FFF2-40B4-BE49-F238E27FC236}">
                  <a16:creationId xmlns:a16="http://schemas.microsoft.com/office/drawing/2014/main" id="{C53B551B-513A-F0D4-24DD-4034F0580AE5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7968;p70">
              <a:extLst>
                <a:ext uri="{FF2B5EF4-FFF2-40B4-BE49-F238E27FC236}">
                  <a16:creationId xmlns:a16="http://schemas.microsoft.com/office/drawing/2014/main" id="{CD781026-93F8-D95D-7DC6-6D6C515AF289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7969;p70">
              <a:extLst>
                <a:ext uri="{FF2B5EF4-FFF2-40B4-BE49-F238E27FC236}">
                  <a16:creationId xmlns:a16="http://schemas.microsoft.com/office/drawing/2014/main" id="{DD02F639-D14B-3BB0-1308-2FFCEBDAE537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7970;p70">
              <a:extLst>
                <a:ext uri="{FF2B5EF4-FFF2-40B4-BE49-F238E27FC236}">
                  <a16:creationId xmlns:a16="http://schemas.microsoft.com/office/drawing/2014/main" id="{5897F135-4142-4476-C124-8EE7ED63B6AF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7971;p70">
              <a:extLst>
                <a:ext uri="{FF2B5EF4-FFF2-40B4-BE49-F238E27FC236}">
                  <a16:creationId xmlns:a16="http://schemas.microsoft.com/office/drawing/2014/main" id="{14A71201-987C-47B5-3F7D-FC3427D78921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7972;p70">
              <a:extLst>
                <a:ext uri="{FF2B5EF4-FFF2-40B4-BE49-F238E27FC236}">
                  <a16:creationId xmlns:a16="http://schemas.microsoft.com/office/drawing/2014/main" id="{72FD73B3-D8B7-6FEB-7EDA-ECCE9AAF875E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7973;p70">
              <a:extLst>
                <a:ext uri="{FF2B5EF4-FFF2-40B4-BE49-F238E27FC236}">
                  <a16:creationId xmlns:a16="http://schemas.microsoft.com/office/drawing/2014/main" id="{9CE0C0F9-5A01-3F7E-80F4-119515BB9BF1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7974;p70">
              <a:extLst>
                <a:ext uri="{FF2B5EF4-FFF2-40B4-BE49-F238E27FC236}">
                  <a16:creationId xmlns:a16="http://schemas.microsoft.com/office/drawing/2014/main" id="{A82670C0-31A7-1785-7DB9-2A5806DDF8F1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7975;p70">
              <a:extLst>
                <a:ext uri="{FF2B5EF4-FFF2-40B4-BE49-F238E27FC236}">
                  <a16:creationId xmlns:a16="http://schemas.microsoft.com/office/drawing/2014/main" id="{FF2AA247-B5EC-55A2-B9FE-22A30D03D4A2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7976;p70">
              <a:extLst>
                <a:ext uri="{FF2B5EF4-FFF2-40B4-BE49-F238E27FC236}">
                  <a16:creationId xmlns:a16="http://schemas.microsoft.com/office/drawing/2014/main" id="{E619C098-F3EB-D284-CB01-8454E13D903A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7977;p70">
              <a:extLst>
                <a:ext uri="{FF2B5EF4-FFF2-40B4-BE49-F238E27FC236}">
                  <a16:creationId xmlns:a16="http://schemas.microsoft.com/office/drawing/2014/main" id="{E6496585-FC2E-870C-5CD5-F4694E03BE19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7978;p70">
              <a:extLst>
                <a:ext uri="{FF2B5EF4-FFF2-40B4-BE49-F238E27FC236}">
                  <a16:creationId xmlns:a16="http://schemas.microsoft.com/office/drawing/2014/main" id="{24026162-0343-2C55-3F65-0BAD31306481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7979;p70">
              <a:extLst>
                <a:ext uri="{FF2B5EF4-FFF2-40B4-BE49-F238E27FC236}">
                  <a16:creationId xmlns:a16="http://schemas.microsoft.com/office/drawing/2014/main" id="{60BEB83D-25B9-14CA-7B52-51A651F6BF40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7980;p70">
              <a:extLst>
                <a:ext uri="{FF2B5EF4-FFF2-40B4-BE49-F238E27FC236}">
                  <a16:creationId xmlns:a16="http://schemas.microsoft.com/office/drawing/2014/main" id="{D56EE9B5-03B5-DE3F-ED6E-5C85062DBF28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7981;p70">
              <a:extLst>
                <a:ext uri="{FF2B5EF4-FFF2-40B4-BE49-F238E27FC236}">
                  <a16:creationId xmlns:a16="http://schemas.microsoft.com/office/drawing/2014/main" id="{D4A6B683-D740-1378-DA8A-DA14D876045E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7982;p70">
              <a:extLst>
                <a:ext uri="{FF2B5EF4-FFF2-40B4-BE49-F238E27FC236}">
                  <a16:creationId xmlns:a16="http://schemas.microsoft.com/office/drawing/2014/main" id="{AD31E06B-DBD3-BD82-8F94-E88B0CF34A22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7983;p70">
              <a:extLst>
                <a:ext uri="{FF2B5EF4-FFF2-40B4-BE49-F238E27FC236}">
                  <a16:creationId xmlns:a16="http://schemas.microsoft.com/office/drawing/2014/main" id="{CFC0A84E-85FE-A877-40CF-A5A6978A953D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7984;p70">
              <a:extLst>
                <a:ext uri="{FF2B5EF4-FFF2-40B4-BE49-F238E27FC236}">
                  <a16:creationId xmlns:a16="http://schemas.microsoft.com/office/drawing/2014/main" id="{E7C8AC49-BA5D-8FEB-93B0-F002BB8F2C91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7985;p70">
              <a:extLst>
                <a:ext uri="{FF2B5EF4-FFF2-40B4-BE49-F238E27FC236}">
                  <a16:creationId xmlns:a16="http://schemas.microsoft.com/office/drawing/2014/main" id="{46D30090-24B7-6F31-53F4-EDD7C81A2BE4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7986;p70">
              <a:extLst>
                <a:ext uri="{FF2B5EF4-FFF2-40B4-BE49-F238E27FC236}">
                  <a16:creationId xmlns:a16="http://schemas.microsoft.com/office/drawing/2014/main" id="{F3627A38-E635-E581-4E48-B2B1988303CD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7987;p70">
              <a:extLst>
                <a:ext uri="{FF2B5EF4-FFF2-40B4-BE49-F238E27FC236}">
                  <a16:creationId xmlns:a16="http://schemas.microsoft.com/office/drawing/2014/main" id="{E4872A34-E461-3DEA-603A-3860487B28EC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7988;p70">
              <a:extLst>
                <a:ext uri="{FF2B5EF4-FFF2-40B4-BE49-F238E27FC236}">
                  <a16:creationId xmlns:a16="http://schemas.microsoft.com/office/drawing/2014/main" id="{A25DFAEC-9047-9C58-2032-C5521C1F7391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7989;p70">
              <a:extLst>
                <a:ext uri="{FF2B5EF4-FFF2-40B4-BE49-F238E27FC236}">
                  <a16:creationId xmlns:a16="http://schemas.microsoft.com/office/drawing/2014/main" id="{F0CB734E-361B-1DDE-AA98-8B51A10FC28F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7990;p70">
              <a:extLst>
                <a:ext uri="{FF2B5EF4-FFF2-40B4-BE49-F238E27FC236}">
                  <a16:creationId xmlns:a16="http://schemas.microsoft.com/office/drawing/2014/main" id="{2AA92D91-B598-65E4-0A02-6AF2F1F0F2B4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7991;p70">
              <a:extLst>
                <a:ext uri="{FF2B5EF4-FFF2-40B4-BE49-F238E27FC236}">
                  <a16:creationId xmlns:a16="http://schemas.microsoft.com/office/drawing/2014/main" id="{31822FA8-262D-7E52-4818-909702891B9A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7992;p70">
              <a:extLst>
                <a:ext uri="{FF2B5EF4-FFF2-40B4-BE49-F238E27FC236}">
                  <a16:creationId xmlns:a16="http://schemas.microsoft.com/office/drawing/2014/main" id="{8C265970-3F46-E826-E46B-AA97E00D70E5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7993;p70">
              <a:extLst>
                <a:ext uri="{FF2B5EF4-FFF2-40B4-BE49-F238E27FC236}">
                  <a16:creationId xmlns:a16="http://schemas.microsoft.com/office/drawing/2014/main" id="{617409ED-B93A-1F57-A324-D952DFDD27D0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7994;p70">
              <a:extLst>
                <a:ext uri="{FF2B5EF4-FFF2-40B4-BE49-F238E27FC236}">
                  <a16:creationId xmlns:a16="http://schemas.microsoft.com/office/drawing/2014/main" id="{2F6208D0-56F8-7BC5-3AC7-1DE2ED80D2E2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7995;p70">
              <a:extLst>
                <a:ext uri="{FF2B5EF4-FFF2-40B4-BE49-F238E27FC236}">
                  <a16:creationId xmlns:a16="http://schemas.microsoft.com/office/drawing/2014/main" id="{A7E7DBCD-5D5F-868B-EE70-B2BDCB703608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7996;p70">
              <a:extLst>
                <a:ext uri="{FF2B5EF4-FFF2-40B4-BE49-F238E27FC236}">
                  <a16:creationId xmlns:a16="http://schemas.microsoft.com/office/drawing/2014/main" id="{ADB326BA-AA35-58C4-9E4E-6D3E7D3BFD8A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7997;p70">
              <a:extLst>
                <a:ext uri="{FF2B5EF4-FFF2-40B4-BE49-F238E27FC236}">
                  <a16:creationId xmlns:a16="http://schemas.microsoft.com/office/drawing/2014/main" id="{C825ED9E-A1CD-1041-4B2A-41A5CA5432C5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7998;p70">
              <a:extLst>
                <a:ext uri="{FF2B5EF4-FFF2-40B4-BE49-F238E27FC236}">
                  <a16:creationId xmlns:a16="http://schemas.microsoft.com/office/drawing/2014/main" id="{F396B0AC-7C71-FB49-5868-C352EADBCDA9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7999;p70">
              <a:extLst>
                <a:ext uri="{FF2B5EF4-FFF2-40B4-BE49-F238E27FC236}">
                  <a16:creationId xmlns:a16="http://schemas.microsoft.com/office/drawing/2014/main" id="{055F622A-8291-CD54-A040-B25E5747BE3B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000;p70">
              <a:extLst>
                <a:ext uri="{FF2B5EF4-FFF2-40B4-BE49-F238E27FC236}">
                  <a16:creationId xmlns:a16="http://schemas.microsoft.com/office/drawing/2014/main" id="{486ED933-8F59-D59E-F89B-9077F10978A2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001;p70">
              <a:extLst>
                <a:ext uri="{FF2B5EF4-FFF2-40B4-BE49-F238E27FC236}">
                  <a16:creationId xmlns:a16="http://schemas.microsoft.com/office/drawing/2014/main" id="{C3C44CAC-B2B8-BC71-71E8-F4028C1F6AB0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002;p70">
              <a:extLst>
                <a:ext uri="{FF2B5EF4-FFF2-40B4-BE49-F238E27FC236}">
                  <a16:creationId xmlns:a16="http://schemas.microsoft.com/office/drawing/2014/main" id="{22D0EB95-0721-9531-B4D0-F486B3933B31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003;p70">
              <a:extLst>
                <a:ext uri="{FF2B5EF4-FFF2-40B4-BE49-F238E27FC236}">
                  <a16:creationId xmlns:a16="http://schemas.microsoft.com/office/drawing/2014/main" id="{6BDE879F-5FAE-0AD0-F341-9AC8A9DAEF48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004;p70">
              <a:extLst>
                <a:ext uri="{FF2B5EF4-FFF2-40B4-BE49-F238E27FC236}">
                  <a16:creationId xmlns:a16="http://schemas.microsoft.com/office/drawing/2014/main" id="{5E9F4E9F-22AE-7FEA-5C51-E6F3328E64DE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005;p70">
              <a:extLst>
                <a:ext uri="{FF2B5EF4-FFF2-40B4-BE49-F238E27FC236}">
                  <a16:creationId xmlns:a16="http://schemas.microsoft.com/office/drawing/2014/main" id="{0B87F2C8-DBB1-304F-1FC6-4F499AC0A391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006;p70">
              <a:extLst>
                <a:ext uri="{FF2B5EF4-FFF2-40B4-BE49-F238E27FC236}">
                  <a16:creationId xmlns:a16="http://schemas.microsoft.com/office/drawing/2014/main" id="{234BE58E-84F1-5EC9-3F5F-A8F9963027DA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007;p70">
              <a:extLst>
                <a:ext uri="{FF2B5EF4-FFF2-40B4-BE49-F238E27FC236}">
                  <a16:creationId xmlns:a16="http://schemas.microsoft.com/office/drawing/2014/main" id="{3A9E20A7-4203-CF3F-373F-453B485DCC32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008;p70">
              <a:extLst>
                <a:ext uri="{FF2B5EF4-FFF2-40B4-BE49-F238E27FC236}">
                  <a16:creationId xmlns:a16="http://schemas.microsoft.com/office/drawing/2014/main" id="{E8E9E042-947C-238E-949B-7B7D7C6EC6BA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009;p70">
              <a:extLst>
                <a:ext uri="{FF2B5EF4-FFF2-40B4-BE49-F238E27FC236}">
                  <a16:creationId xmlns:a16="http://schemas.microsoft.com/office/drawing/2014/main" id="{0F8391E1-F2E0-89EF-31EC-416E23F3B4FC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010;p70">
              <a:extLst>
                <a:ext uri="{FF2B5EF4-FFF2-40B4-BE49-F238E27FC236}">
                  <a16:creationId xmlns:a16="http://schemas.microsoft.com/office/drawing/2014/main" id="{BCCF1449-564B-04BE-F1C3-FEE4791E07D2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011;p70">
              <a:extLst>
                <a:ext uri="{FF2B5EF4-FFF2-40B4-BE49-F238E27FC236}">
                  <a16:creationId xmlns:a16="http://schemas.microsoft.com/office/drawing/2014/main" id="{74139312-53FB-FE23-FAF1-F26E0D0049A5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012;p70">
              <a:extLst>
                <a:ext uri="{FF2B5EF4-FFF2-40B4-BE49-F238E27FC236}">
                  <a16:creationId xmlns:a16="http://schemas.microsoft.com/office/drawing/2014/main" id="{23FCBD09-DBC3-6E62-BA38-D64C82AC4758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013;p70">
              <a:extLst>
                <a:ext uri="{FF2B5EF4-FFF2-40B4-BE49-F238E27FC236}">
                  <a16:creationId xmlns:a16="http://schemas.microsoft.com/office/drawing/2014/main" id="{DEB1CCD3-B545-BD5C-CBF2-974C35463362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014;p70">
              <a:extLst>
                <a:ext uri="{FF2B5EF4-FFF2-40B4-BE49-F238E27FC236}">
                  <a16:creationId xmlns:a16="http://schemas.microsoft.com/office/drawing/2014/main" id="{6F0FB96E-D8EE-5295-E5D9-830210C7C993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015;p70">
              <a:extLst>
                <a:ext uri="{FF2B5EF4-FFF2-40B4-BE49-F238E27FC236}">
                  <a16:creationId xmlns:a16="http://schemas.microsoft.com/office/drawing/2014/main" id="{09B4D191-79B8-5003-5817-68ED48A756C3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016;p70">
              <a:extLst>
                <a:ext uri="{FF2B5EF4-FFF2-40B4-BE49-F238E27FC236}">
                  <a16:creationId xmlns:a16="http://schemas.microsoft.com/office/drawing/2014/main" id="{9234587C-E279-23E1-BB61-4FDCAC00B57F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017;p70">
              <a:extLst>
                <a:ext uri="{FF2B5EF4-FFF2-40B4-BE49-F238E27FC236}">
                  <a16:creationId xmlns:a16="http://schemas.microsoft.com/office/drawing/2014/main" id="{6345FFAF-9D7D-CE06-379A-CBBA59D9204C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018;p70">
              <a:extLst>
                <a:ext uri="{FF2B5EF4-FFF2-40B4-BE49-F238E27FC236}">
                  <a16:creationId xmlns:a16="http://schemas.microsoft.com/office/drawing/2014/main" id="{8620E1C9-3095-F6F7-8587-DAE7AB910AD1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019;p70">
              <a:extLst>
                <a:ext uri="{FF2B5EF4-FFF2-40B4-BE49-F238E27FC236}">
                  <a16:creationId xmlns:a16="http://schemas.microsoft.com/office/drawing/2014/main" id="{D501D9F2-3205-2B79-702E-674DBF4A89FE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020;p70">
              <a:extLst>
                <a:ext uri="{FF2B5EF4-FFF2-40B4-BE49-F238E27FC236}">
                  <a16:creationId xmlns:a16="http://schemas.microsoft.com/office/drawing/2014/main" id="{1534CEBF-296B-7DA0-BD53-3BBD96B1C243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021;p70">
              <a:extLst>
                <a:ext uri="{FF2B5EF4-FFF2-40B4-BE49-F238E27FC236}">
                  <a16:creationId xmlns:a16="http://schemas.microsoft.com/office/drawing/2014/main" id="{BBFA9901-A0CF-5373-E215-66C328BFC3E3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022;p70">
              <a:extLst>
                <a:ext uri="{FF2B5EF4-FFF2-40B4-BE49-F238E27FC236}">
                  <a16:creationId xmlns:a16="http://schemas.microsoft.com/office/drawing/2014/main" id="{DA98F872-4E9F-13D9-C5D7-504074D36CDF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023;p70">
              <a:extLst>
                <a:ext uri="{FF2B5EF4-FFF2-40B4-BE49-F238E27FC236}">
                  <a16:creationId xmlns:a16="http://schemas.microsoft.com/office/drawing/2014/main" id="{710A87D0-0C8E-CC8A-5101-5641E864599E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024;p70">
              <a:extLst>
                <a:ext uri="{FF2B5EF4-FFF2-40B4-BE49-F238E27FC236}">
                  <a16:creationId xmlns:a16="http://schemas.microsoft.com/office/drawing/2014/main" id="{5E2116DC-6EED-368D-FCA0-5863361F2E9B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025;p70">
              <a:extLst>
                <a:ext uri="{FF2B5EF4-FFF2-40B4-BE49-F238E27FC236}">
                  <a16:creationId xmlns:a16="http://schemas.microsoft.com/office/drawing/2014/main" id="{86009798-2691-DA15-746A-05904591B0D6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026;p70">
              <a:extLst>
                <a:ext uri="{FF2B5EF4-FFF2-40B4-BE49-F238E27FC236}">
                  <a16:creationId xmlns:a16="http://schemas.microsoft.com/office/drawing/2014/main" id="{4235B188-D87E-E188-BEFD-AC0947A175A5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027;p70">
              <a:extLst>
                <a:ext uri="{FF2B5EF4-FFF2-40B4-BE49-F238E27FC236}">
                  <a16:creationId xmlns:a16="http://schemas.microsoft.com/office/drawing/2014/main" id="{A75B68CB-5C8A-9D90-2A18-D92E6379EC58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028;p70">
              <a:extLst>
                <a:ext uri="{FF2B5EF4-FFF2-40B4-BE49-F238E27FC236}">
                  <a16:creationId xmlns:a16="http://schemas.microsoft.com/office/drawing/2014/main" id="{1F69D22C-949B-A480-1321-FCF5EDE33048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029;p70">
              <a:extLst>
                <a:ext uri="{FF2B5EF4-FFF2-40B4-BE49-F238E27FC236}">
                  <a16:creationId xmlns:a16="http://schemas.microsoft.com/office/drawing/2014/main" id="{B092D2C5-04D3-7320-586A-0BA945D7B2D3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030;p70">
              <a:extLst>
                <a:ext uri="{FF2B5EF4-FFF2-40B4-BE49-F238E27FC236}">
                  <a16:creationId xmlns:a16="http://schemas.microsoft.com/office/drawing/2014/main" id="{D134B8C0-AA5A-15D0-8420-6ECB81179DD0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031;p70">
              <a:extLst>
                <a:ext uri="{FF2B5EF4-FFF2-40B4-BE49-F238E27FC236}">
                  <a16:creationId xmlns:a16="http://schemas.microsoft.com/office/drawing/2014/main" id="{EB469B9C-D5F4-5955-3ECE-97F2E5F35424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032;p70">
              <a:extLst>
                <a:ext uri="{FF2B5EF4-FFF2-40B4-BE49-F238E27FC236}">
                  <a16:creationId xmlns:a16="http://schemas.microsoft.com/office/drawing/2014/main" id="{FA0B7B3E-2065-F74E-DF91-6E8D8FF008D4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033;p70">
              <a:extLst>
                <a:ext uri="{FF2B5EF4-FFF2-40B4-BE49-F238E27FC236}">
                  <a16:creationId xmlns:a16="http://schemas.microsoft.com/office/drawing/2014/main" id="{DBA9DCA0-E6A6-550B-0336-0B3E48B7863C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034;p70">
              <a:extLst>
                <a:ext uri="{FF2B5EF4-FFF2-40B4-BE49-F238E27FC236}">
                  <a16:creationId xmlns:a16="http://schemas.microsoft.com/office/drawing/2014/main" id="{DDAFCB76-8677-F0B3-B403-CC997C24A2C7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035;p70">
              <a:extLst>
                <a:ext uri="{FF2B5EF4-FFF2-40B4-BE49-F238E27FC236}">
                  <a16:creationId xmlns:a16="http://schemas.microsoft.com/office/drawing/2014/main" id="{6D56FA59-8B1D-553F-B798-E91779BE43D0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036;p70">
              <a:extLst>
                <a:ext uri="{FF2B5EF4-FFF2-40B4-BE49-F238E27FC236}">
                  <a16:creationId xmlns:a16="http://schemas.microsoft.com/office/drawing/2014/main" id="{9893A04D-6CA8-7A52-34BA-BEB764D55249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037;p70">
              <a:extLst>
                <a:ext uri="{FF2B5EF4-FFF2-40B4-BE49-F238E27FC236}">
                  <a16:creationId xmlns:a16="http://schemas.microsoft.com/office/drawing/2014/main" id="{12F83D6B-017A-B00B-6A19-9E143B3EAF2F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038;p70">
              <a:extLst>
                <a:ext uri="{FF2B5EF4-FFF2-40B4-BE49-F238E27FC236}">
                  <a16:creationId xmlns:a16="http://schemas.microsoft.com/office/drawing/2014/main" id="{CD2744AA-F976-843A-3827-6B3179CF820E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039;p70">
              <a:extLst>
                <a:ext uri="{FF2B5EF4-FFF2-40B4-BE49-F238E27FC236}">
                  <a16:creationId xmlns:a16="http://schemas.microsoft.com/office/drawing/2014/main" id="{94629E2C-A637-AF19-94DC-98199EF88110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040;p70">
              <a:extLst>
                <a:ext uri="{FF2B5EF4-FFF2-40B4-BE49-F238E27FC236}">
                  <a16:creationId xmlns:a16="http://schemas.microsoft.com/office/drawing/2014/main" id="{0C738D4C-AA2F-7F36-9B67-7F128FD08ED1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041;p70">
              <a:extLst>
                <a:ext uri="{FF2B5EF4-FFF2-40B4-BE49-F238E27FC236}">
                  <a16:creationId xmlns:a16="http://schemas.microsoft.com/office/drawing/2014/main" id="{8B633CB5-18EA-1949-ABC9-AFD45D50BBFB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042;p70">
              <a:extLst>
                <a:ext uri="{FF2B5EF4-FFF2-40B4-BE49-F238E27FC236}">
                  <a16:creationId xmlns:a16="http://schemas.microsoft.com/office/drawing/2014/main" id="{5BC05D65-3D62-42D6-4ABF-3F04E4E5C1FC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043;p70">
              <a:extLst>
                <a:ext uri="{FF2B5EF4-FFF2-40B4-BE49-F238E27FC236}">
                  <a16:creationId xmlns:a16="http://schemas.microsoft.com/office/drawing/2014/main" id="{4B8184EC-FC32-656E-8034-E5EDF6190517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044;p70">
              <a:extLst>
                <a:ext uri="{FF2B5EF4-FFF2-40B4-BE49-F238E27FC236}">
                  <a16:creationId xmlns:a16="http://schemas.microsoft.com/office/drawing/2014/main" id="{248B8FAE-0681-7D2D-4E69-51D6434DA24A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045;p70">
              <a:extLst>
                <a:ext uri="{FF2B5EF4-FFF2-40B4-BE49-F238E27FC236}">
                  <a16:creationId xmlns:a16="http://schemas.microsoft.com/office/drawing/2014/main" id="{2DB17CB8-7098-BF48-B085-FC6A0A72D995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046;p70">
              <a:extLst>
                <a:ext uri="{FF2B5EF4-FFF2-40B4-BE49-F238E27FC236}">
                  <a16:creationId xmlns:a16="http://schemas.microsoft.com/office/drawing/2014/main" id="{62030779-57AB-11F4-7E5D-2622C9A9151B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047;p70">
              <a:extLst>
                <a:ext uri="{FF2B5EF4-FFF2-40B4-BE49-F238E27FC236}">
                  <a16:creationId xmlns:a16="http://schemas.microsoft.com/office/drawing/2014/main" id="{ED840C28-BD20-492D-3F88-B44B5DA50DF7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048;p70">
              <a:extLst>
                <a:ext uri="{FF2B5EF4-FFF2-40B4-BE49-F238E27FC236}">
                  <a16:creationId xmlns:a16="http://schemas.microsoft.com/office/drawing/2014/main" id="{83BF7974-E75B-FD6D-F469-29C2CC077969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049;p70">
              <a:extLst>
                <a:ext uri="{FF2B5EF4-FFF2-40B4-BE49-F238E27FC236}">
                  <a16:creationId xmlns:a16="http://schemas.microsoft.com/office/drawing/2014/main" id="{C2698A16-1CF0-299D-6DE0-61F724F45AB3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050;p70">
              <a:extLst>
                <a:ext uri="{FF2B5EF4-FFF2-40B4-BE49-F238E27FC236}">
                  <a16:creationId xmlns:a16="http://schemas.microsoft.com/office/drawing/2014/main" id="{A2813B9A-6AB6-1315-5DF2-E67E31E61696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051;p70">
              <a:extLst>
                <a:ext uri="{FF2B5EF4-FFF2-40B4-BE49-F238E27FC236}">
                  <a16:creationId xmlns:a16="http://schemas.microsoft.com/office/drawing/2014/main" id="{8A5E985F-8A6B-464B-C77D-218CF2FD4A89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052;p70">
              <a:extLst>
                <a:ext uri="{FF2B5EF4-FFF2-40B4-BE49-F238E27FC236}">
                  <a16:creationId xmlns:a16="http://schemas.microsoft.com/office/drawing/2014/main" id="{DCEE21CB-D80D-6E7A-5162-12C9B0D69545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053;p70">
              <a:extLst>
                <a:ext uri="{FF2B5EF4-FFF2-40B4-BE49-F238E27FC236}">
                  <a16:creationId xmlns:a16="http://schemas.microsoft.com/office/drawing/2014/main" id="{BC08FE1E-D973-C8C8-F56B-156C3E59F34C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054;p70">
              <a:extLst>
                <a:ext uri="{FF2B5EF4-FFF2-40B4-BE49-F238E27FC236}">
                  <a16:creationId xmlns:a16="http://schemas.microsoft.com/office/drawing/2014/main" id="{EA54B05A-9DAF-73A5-0BE5-9969AF89AACA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055;p70">
              <a:extLst>
                <a:ext uri="{FF2B5EF4-FFF2-40B4-BE49-F238E27FC236}">
                  <a16:creationId xmlns:a16="http://schemas.microsoft.com/office/drawing/2014/main" id="{0CCB17FC-DD13-11AB-44F5-4B162B51DD83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056;p70">
              <a:extLst>
                <a:ext uri="{FF2B5EF4-FFF2-40B4-BE49-F238E27FC236}">
                  <a16:creationId xmlns:a16="http://schemas.microsoft.com/office/drawing/2014/main" id="{137BB3CA-CF63-5D80-3856-767FF6A9E46F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057;p70">
              <a:extLst>
                <a:ext uri="{FF2B5EF4-FFF2-40B4-BE49-F238E27FC236}">
                  <a16:creationId xmlns:a16="http://schemas.microsoft.com/office/drawing/2014/main" id="{E788F75E-FE1A-50DD-992A-2011FB0D7490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058;p70">
              <a:extLst>
                <a:ext uri="{FF2B5EF4-FFF2-40B4-BE49-F238E27FC236}">
                  <a16:creationId xmlns:a16="http://schemas.microsoft.com/office/drawing/2014/main" id="{F8F32BEC-04FA-16D6-01ED-7DDD59513FDC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059;p70">
              <a:extLst>
                <a:ext uri="{FF2B5EF4-FFF2-40B4-BE49-F238E27FC236}">
                  <a16:creationId xmlns:a16="http://schemas.microsoft.com/office/drawing/2014/main" id="{F64E1D41-89D3-D9B6-8DAE-84094127ED5F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060;p70">
              <a:extLst>
                <a:ext uri="{FF2B5EF4-FFF2-40B4-BE49-F238E27FC236}">
                  <a16:creationId xmlns:a16="http://schemas.microsoft.com/office/drawing/2014/main" id="{5A1FFB35-BCF0-C3FC-2EBF-CEB25CCFF1CD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061;p70">
              <a:extLst>
                <a:ext uri="{FF2B5EF4-FFF2-40B4-BE49-F238E27FC236}">
                  <a16:creationId xmlns:a16="http://schemas.microsoft.com/office/drawing/2014/main" id="{1C4B4040-63A1-68D2-8641-8D7311342CCF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062;p70">
              <a:extLst>
                <a:ext uri="{FF2B5EF4-FFF2-40B4-BE49-F238E27FC236}">
                  <a16:creationId xmlns:a16="http://schemas.microsoft.com/office/drawing/2014/main" id="{53E2AB38-806B-ED86-3539-A5FF30D230FD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063;p70">
              <a:extLst>
                <a:ext uri="{FF2B5EF4-FFF2-40B4-BE49-F238E27FC236}">
                  <a16:creationId xmlns:a16="http://schemas.microsoft.com/office/drawing/2014/main" id="{B0DD9466-D366-CBC4-0A00-9021B61642F4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064;p70">
              <a:extLst>
                <a:ext uri="{FF2B5EF4-FFF2-40B4-BE49-F238E27FC236}">
                  <a16:creationId xmlns:a16="http://schemas.microsoft.com/office/drawing/2014/main" id="{504A5D4B-DC22-97ED-BDAC-4A1150BC88F3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065;p70">
              <a:extLst>
                <a:ext uri="{FF2B5EF4-FFF2-40B4-BE49-F238E27FC236}">
                  <a16:creationId xmlns:a16="http://schemas.microsoft.com/office/drawing/2014/main" id="{D6212ACD-F92C-8DAB-57EE-30F204E42AF4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066;p70">
              <a:extLst>
                <a:ext uri="{FF2B5EF4-FFF2-40B4-BE49-F238E27FC236}">
                  <a16:creationId xmlns:a16="http://schemas.microsoft.com/office/drawing/2014/main" id="{3A98E435-B3E6-C844-DF43-E56E4E05615A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067;p70">
              <a:extLst>
                <a:ext uri="{FF2B5EF4-FFF2-40B4-BE49-F238E27FC236}">
                  <a16:creationId xmlns:a16="http://schemas.microsoft.com/office/drawing/2014/main" id="{CE3AE09E-97EC-3F0B-7831-69B6C21D43EF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068;p70">
              <a:extLst>
                <a:ext uri="{FF2B5EF4-FFF2-40B4-BE49-F238E27FC236}">
                  <a16:creationId xmlns:a16="http://schemas.microsoft.com/office/drawing/2014/main" id="{D2191718-92BB-4833-6D28-FC05E37B074B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069;p70">
              <a:extLst>
                <a:ext uri="{FF2B5EF4-FFF2-40B4-BE49-F238E27FC236}">
                  <a16:creationId xmlns:a16="http://schemas.microsoft.com/office/drawing/2014/main" id="{C49A51FF-E4F1-63BB-06D5-7EE80CD3E938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070;p70">
              <a:extLst>
                <a:ext uri="{FF2B5EF4-FFF2-40B4-BE49-F238E27FC236}">
                  <a16:creationId xmlns:a16="http://schemas.microsoft.com/office/drawing/2014/main" id="{44DEE731-824F-E35C-AD5F-F8297DEE1D41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071;p70">
              <a:extLst>
                <a:ext uri="{FF2B5EF4-FFF2-40B4-BE49-F238E27FC236}">
                  <a16:creationId xmlns:a16="http://schemas.microsoft.com/office/drawing/2014/main" id="{4960531A-D231-E3D8-129C-50337C07454E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072;p70">
              <a:extLst>
                <a:ext uri="{FF2B5EF4-FFF2-40B4-BE49-F238E27FC236}">
                  <a16:creationId xmlns:a16="http://schemas.microsoft.com/office/drawing/2014/main" id="{0C11F8D7-941F-2429-7325-6B4D0B7F5A6E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073;p70">
              <a:extLst>
                <a:ext uri="{FF2B5EF4-FFF2-40B4-BE49-F238E27FC236}">
                  <a16:creationId xmlns:a16="http://schemas.microsoft.com/office/drawing/2014/main" id="{9813E1AC-2B05-ED7C-61FA-6BF311DEA2DA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074;p70">
              <a:extLst>
                <a:ext uri="{FF2B5EF4-FFF2-40B4-BE49-F238E27FC236}">
                  <a16:creationId xmlns:a16="http://schemas.microsoft.com/office/drawing/2014/main" id="{B22B2999-2EC6-02E6-5639-07C4973233CE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075;p70">
              <a:extLst>
                <a:ext uri="{FF2B5EF4-FFF2-40B4-BE49-F238E27FC236}">
                  <a16:creationId xmlns:a16="http://schemas.microsoft.com/office/drawing/2014/main" id="{AF297CE3-0429-DD50-9FAA-AB5E3D707A66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076;p70">
              <a:extLst>
                <a:ext uri="{FF2B5EF4-FFF2-40B4-BE49-F238E27FC236}">
                  <a16:creationId xmlns:a16="http://schemas.microsoft.com/office/drawing/2014/main" id="{DB4F3E3C-EC32-F7F4-2A10-1FCE0CB650F5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077;p70">
              <a:extLst>
                <a:ext uri="{FF2B5EF4-FFF2-40B4-BE49-F238E27FC236}">
                  <a16:creationId xmlns:a16="http://schemas.microsoft.com/office/drawing/2014/main" id="{162605F1-C9BD-F0BE-E956-2152530B8A03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078;p70">
              <a:extLst>
                <a:ext uri="{FF2B5EF4-FFF2-40B4-BE49-F238E27FC236}">
                  <a16:creationId xmlns:a16="http://schemas.microsoft.com/office/drawing/2014/main" id="{FE5398FA-30EC-2C01-33E6-F9EFB529E31E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079;p70">
              <a:extLst>
                <a:ext uri="{FF2B5EF4-FFF2-40B4-BE49-F238E27FC236}">
                  <a16:creationId xmlns:a16="http://schemas.microsoft.com/office/drawing/2014/main" id="{7DF27B7B-C5BF-1710-4794-DB61CC404762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080;p70">
              <a:extLst>
                <a:ext uri="{FF2B5EF4-FFF2-40B4-BE49-F238E27FC236}">
                  <a16:creationId xmlns:a16="http://schemas.microsoft.com/office/drawing/2014/main" id="{851DA493-B078-0631-B81D-EA2C1D32BFAD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081;p70">
              <a:extLst>
                <a:ext uri="{FF2B5EF4-FFF2-40B4-BE49-F238E27FC236}">
                  <a16:creationId xmlns:a16="http://schemas.microsoft.com/office/drawing/2014/main" id="{1003DBCC-249A-6AE0-43E6-FE0F6E89E902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082;p70">
              <a:extLst>
                <a:ext uri="{FF2B5EF4-FFF2-40B4-BE49-F238E27FC236}">
                  <a16:creationId xmlns:a16="http://schemas.microsoft.com/office/drawing/2014/main" id="{8226C3FF-7BD8-CEC0-558D-93AFBBCCD2CF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083;p70">
              <a:extLst>
                <a:ext uri="{FF2B5EF4-FFF2-40B4-BE49-F238E27FC236}">
                  <a16:creationId xmlns:a16="http://schemas.microsoft.com/office/drawing/2014/main" id="{C43E1486-5FBC-8681-53CB-1385DDD09908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084;p70">
              <a:extLst>
                <a:ext uri="{FF2B5EF4-FFF2-40B4-BE49-F238E27FC236}">
                  <a16:creationId xmlns:a16="http://schemas.microsoft.com/office/drawing/2014/main" id="{421FE7BB-5C11-2F65-1B66-D92A09C9B65A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085;p70">
              <a:extLst>
                <a:ext uri="{FF2B5EF4-FFF2-40B4-BE49-F238E27FC236}">
                  <a16:creationId xmlns:a16="http://schemas.microsoft.com/office/drawing/2014/main" id="{D7EC7A06-F611-F673-A12B-49D0939C887E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086;p70">
              <a:extLst>
                <a:ext uri="{FF2B5EF4-FFF2-40B4-BE49-F238E27FC236}">
                  <a16:creationId xmlns:a16="http://schemas.microsoft.com/office/drawing/2014/main" id="{98890E56-EB32-8429-98F3-F4AB0609543A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087;p70">
              <a:extLst>
                <a:ext uri="{FF2B5EF4-FFF2-40B4-BE49-F238E27FC236}">
                  <a16:creationId xmlns:a16="http://schemas.microsoft.com/office/drawing/2014/main" id="{A6EDADA5-541E-20C5-EB93-69395E27A5A4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088;p70">
              <a:extLst>
                <a:ext uri="{FF2B5EF4-FFF2-40B4-BE49-F238E27FC236}">
                  <a16:creationId xmlns:a16="http://schemas.microsoft.com/office/drawing/2014/main" id="{F1644BC7-A422-FFBF-A420-2666DCB1926F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089;p70">
              <a:extLst>
                <a:ext uri="{FF2B5EF4-FFF2-40B4-BE49-F238E27FC236}">
                  <a16:creationId xmlns:a16="http://schemas.microsoft.com/office/drawing/2014/main" id="{2B5232E9-E16D-5052-2A0C-1467362CA0FA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090;p70">
              <a:extLst>
                <a:ext uri="{FF2B5EF4-FFF2-40B4-BE49-F238E27FC236}">
                  <a16:creationId xmlns:a16="http://schemas.microsoft.com/office/drawing/2014/main" id="{630C3775-7563-1032-0820-EB056C402452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091;p70">
              <a:extLst>
                <a:ext uri="{FF2B5EF4-FFF2-40B4-BE49-F238E27FC236}">
                  <a16:creationId xmlns:a16="http://schemas.microsoft.com/office/drawing/2014/main" id="{29FB45B9-AE14-3E4A-8725-3A04EAC588B3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092;p70">
              <a:extLst>
                <a:ext uri="{FF2B5EF4-FFF2-40B4-BE49-F238E27FC236}">
                  <a16:creationId xmlns:a16="http://schemas.microsoft.com/office/drawing/2014/main" id="{1C83A007-DA73-67FF-A010-42E44F347CD6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093;p70">
              <a:extLst>
                <a:ext uri="{FF2B5EF4-FFF2-40B4-BE49-F238E27FC236}">
                  <a16:creationId xmlns:a16="http://schemas.microsoft.com/office/drawing/2014/main" id="{33E398D4-EDFC-26EE-8E7F-5B6AA1B681BE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094;p70">
              <a:extLst>
                <a:ext uri="{FF2B5EF4-FFF2-40B4-BE49-F238E27FC236}">
                  <a16:creationId xmlns:a16="http://schemas.microsoft.com/office/drawing/2014/main" id="{D2DE5774-592C-0E9B-1F38-A8BB602A27EB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095;p70">
              <a:extLst>
                <a:ext uri="{FF2B5EF4-FFF2-40B4-BE49-F238E27FC236}">
                  <a16:creationId xmlns:a16="http://schemas.microsoft.com/office/drawing/2014/main" id="{7AE8F7CC-97E5-024F-D0C8-25FACB0E493B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096;p70">
              <a:extLst>
                <a:ext uri="{FF2B5EF4-FFF2-40B4-BE49-F238E27FC236}">
                  <a16:creationId xmlns:a16="http://schemas.microsoft.com/office/drawing/2014/main" id="{14030809-28C2-ACB0-E205-21B3D2A6EBCC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097;p70">
              <a:extLst>
                <a:ext uri="{FF2B5EF4-FFF2-40B4-BE49-F238E27FC236}">
                  <a16:creationId xmlns:a16="http://schemas.microsoft.com/office/drawing/2014/main" id="{83A5B1E2-3421-C007-F85C-F387455FD42A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098;p70">
              <a:extLst>
                <a:ext uri="{FF2B5EF4-FFF2-40B4-BE49-F238E27FC236}">
                  <a16:creationId xmlns:a16="http://schemas.microsoft.com/office/drawing/2014/main" id="{FFB41006-B05C-3E0C-AB69-E25886F9B74F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099;p70">
              <a:extLst>
                <a:ext uri="{FF2B5EF4-FFF2-40B4-BE49-F238E27FC236}">
                  <a16:creationId xmlns:a16="http://schemas.microsoft.com/office/drawing/2014/main" id="{FE6BDDEC-11E9-90DA-0E25-F96070510933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100;p70">
              <a:extLst>
                <a:ext uri="{FF2B5EF4-FFF2-40B4-BE49-F238E27FC236}">
                  <a16:creationId xmlns:a16="http://schemas.microsoft.com/office/drawing/2014/main" id="{7DAD3977-7125-5BD4-DAB7-FA09251BBECB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101;p70">
              <a:extLst>
                <a:ext uri="{FF2B5EF4-FFF2-40B4-BE49-F238E27FC236}">
                  <a16:creationId xmlns:a16="http://schemas.microsoft.com/office/drawing/2014/main" id="{8FA74723-CAFF-110E-E532-7A720ED15555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102;p70">
              <a:extLst>
                <a:ext uri="{FF2B5EF4-FFF2-40B4-BE49-F238E27FC236}">
                  <a16:creationId xmlns:a16="http://schemas.microsoft.com/office/drawing/2014/main" id="{772C7ECD-2B99-1D87-A2D6-53B3819C679C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103;p70">
              <a:extLst>
                <a:ext uri="{FF2B5EF4-FFF2-40B4-BE49-F238E27FC236}">
                  <a16:creationId xmlns:a16="http://schemas.microsoft.com/office/drawing/2014/main" id="{B46BA9F4-16E5-993D-30F1-342338624294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104;p70">
              <a:extLst>
                <a:ext uri="{FF2B5EF4-FFF2-40B4-BE49-F238E27FC236}">
                  <a16:creationId xmlns:a16="http://schemas.microsoft.com/office/drawing/2014/main" id="{9F43B8B4-0343-2FCC-5410-3ED7535914F5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105;p70">
              <a:extLst>
                <a:ext uri="{FF2B5EF4-FFF2-40B4-BE49-F238E27FC236}">
                  <a16:creationId xmlns:a16="http://schemas.microsoft.com/office/drawing/2014/main" id="{B5C1D27D-26F2-20CE-C39D-577A8CAAB01F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106;p70">
              <a:extLst>
                <a:ext uri="{FF2B5EF4-FFF2-40B4-BE49-F238E27FC236}">
                  <a16:creationId xmlns:a16="http://schemas.microsoft.com/office/drawing/2014/main" id="{308E1F6C-5D0F-8C2A-2E19-AAE069C6D239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107;p70">
              <a:extLst>
                <a:ext uri="{FF2B5EF4-FFF2-40B4-BE49-F238E27FC236}">
                  <a16:creationId xmlns:a16="http://schemas.microsoft.com/office/drawing/2014/main" id="{AAF9EA04-BEC4-1B65-B1BB-455D717EEB5F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108;p70">
              <a:extLst>
                <a:ext uri="{FF2B5EF4-FFF2-40B4-BE49-F238E27FC236}">
                  <a16:creationId xmlns:a16="http://schemas.microsoft.com/office/drawing/2014/main" id="{58D32F57-D273-273C-0A1A-BDF1B5687849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109;p70">
              <a:extLst>
                <a:ext uri="{FF2B5EF4-FFF2-40B4-BE49-F238E27FC236}">
                  <a16:creationId xmlns:a16="http://schemas.microsoft.com/office/drawing/2014/main" id="{F173F5FD-FDF2-7B91-7341-FD14A3A46C13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110;p70">
              <a:extLst>
                <a:ext uri="{FF2B5EF4-FFF2-40B4-BE49-F238E27FC236}">
                  <a16:creationId xmlns:a16="http://schemas.microsoft.com/office/drawing/2014/main" id="{09271CA9-E4D7-D530-3750-6C572AF59B55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111;p70">
              <a:extLst>
                <a:ext uri="{FF2B5EF4-FFF2-40B4-BE49-F238E27FC236}">
                  <a16:creationId xmlns:a16="http://schemas.microsoft.com/office/drawing/2014/main" id="{581FC1DF-50C0-C767-9720-84EC78FD4264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112;p70">
              <a:extLst>
                <a:ext uri="{FF2B5EF4-FFF2-40B4-BE49-F238E27FC236}">
                  <a16:creationId xmlns:a16="http://schemas.microsoft.com/office/drawing/2014/main" id="{9E3E7829-D388-85D7-4541-006E08588EC4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113;p70">
              <a:extLst>
                <a:ext uri="{FF2B5EF4-FFF2-40B4-BE49-F238E27FC236}">
                  <a16:creationId xmlns:a16="http://schemas.microsoft.com/office/drawing/2014/main" id="{730098AB-DEDE-4744-2869-9089378F567E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114;p70">
              <a:extLst>
                <a:ext uri="{FF2B5EF4-FFF2-40B4-BE49-F238E27FC236}">
                  <a16:creationId xmlns:a16="http://schemas.microsoft.com/office/drawing/2014/main" id="{917A6DF5-47C2-6EDB-4990-92E639147ACB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115;p70">
              <a:extLst>
                <a:ext uri="{FF2B5EF4-FFF2-40B4-BE49-F238E27FC236}">
                  <a16:creationId xmlns:a16="http://schemas.microsoft.com/office/drawing/2014/main" id="{8242A56C-E41D-3D63-6754-4101487D13C7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116;p70">
              <a:extLst>
                <a:ext uri="{FF2B5EF4-FFF2-40B4-BE49-F238E27FC236}">
                  <a16:creationId xmlns:a16="http://schemas.microsoft.com/office/drawing/2014/main" id="{0A54DDCD-E23C-E6D3-B211-381498795FAB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117;p70">
              <a:extLst>
                <a:ext uri="{FF2B5EF4-FFF2-40B4-BE49-F238E27FC236}">
                  <a16:creationId xmlns:a16="http://schemas.microsoft.com/office/drawing/2014/main" id="{212F7255-7910-788C-BD1C-D4026A3D0C04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118;p70">
              <a:extLst>
                <a:ext uri="{FF2B5EF4-FFF2-40B4-BE49-F238E27FC236}">
                  <a16:creationId xmlns:a16="http://schemas.microsoft.com/office/drawing/2014/main" id="{39CB031E-27DD-87A2-4A4C-3D8C22C754DE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119;p70">
              <a:extLst>
                <a:ext uri="{FF2B5EF4-FFF2-40B4-BE49-F238E27FC236}">
                  <a16:creationId xmlns:a16="http://schemas.microsoft.com/office/drawing/2014/main" id="{526585BC-1763-4E6D-6520-645E8A947550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120;p70">
              <a:extLst>
                <a:ext uri="{FF2B5EF4-FFF2-40B4-BE49-F238E27FC236}">
                  <a16:creationId xmlns:a16="http://schemas.microsoft.com/office/drawing/2014/main" id="{5A6B9CEA-3688-CBF9-DA56-420834027B9B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121;p70">
              <a:extLst>
                <a:ext uri="{FF2B5EF4-FFF2-40B4-BE49-F238E27FC236}">
                  <a16:creationId xmlns:a16="http://schemas.microsoft.com/office/drawing/2014/main" id="{29E867EB-EA1A-1016-AC00-2F3809F4C9B6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122;p70">
              <a:extLst>
                <a:ext uri="{FF2B5EF4-FFF2-40B4-BE49-F238E27FC236}">
                  <a16:creationId xmlns:a16="http://schemas.microsoft.com/office/drawing/2014/main" id="{8CC11065-4735-21AB-A634-A42EB4E8B65B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123;p70">
              <a:extLst>
                <a:ext uri="{FF2B5EF4-FFF2-40B4-BE49-F238E27FC236}">
                  <a16:creationId xmlns:a16="http://schemas.microsoft.com/office/drawing/2014/main" id="{8057F7ED-94F8-A0E4-ABD7-23929AFA01F1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124;p70">
              <a:extLst>
                <a:ext uri="{FF2B5EF4-FFF2-40B4-BE49-F238E27FC236}">
                  <a16:creationId xmlns:a16="http://schemas.microsoft.com/office/drawing/2014/main" id="{B439B0AD-0B4A-978C-0ECD-647026B1F5AB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125;p70">
              <a:extLst>
                <a:ext uri="{FF2B5EF4-FFF2-40B4-BE49-F238E27FC236}">
                  <a16:creationId xmlns:a16="http://schemas.microsoft.com/office/drawing/2014/main" id="{0A3B5E73-127B-F194-FCBD-27BFFDDA9C25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126;p70">
              <a:extLst>
                <a:ext uri="{FF2B5EF4-FFF2-40B4-BE49-F238E27FC236}">
                  <a16:creationId xmlns:a16="http://schemas.microsoft.com/office/drawing/2014/main" id="{6D199462-A472-3F8A-81E1-DDA1C4E46F88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127;p70">
              <a:extLst>
                <a:ext uri="{FF2B5EF4-FFF2-40B4-BE49-F238E27FC236}">
                  <a16:creationId xmlns:a16="http://schemas.microsoft.com/office/drawing/2014/main" id="{5DC7E878-618F-61C9-9703-F136DCE684CF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128;p70">
              <a:extLst>
                <a:ext uri="{FF2B5EF4-FFF2-40B4-BE49-F238E27FC236}">
                  <a16:creationId xmlns:a16="http://schemas.microsoft.com/office/drawing/2014/main" id="{9D7EFC1F-BA42-A3A2-8062-ED887AB87B29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129;p70">
              <a:extLst>
                <a:ext uri="{FF2B5EF4-FFF2-40B4-BE49-F238E27FC236}">
                  <a16:creationId xmlns:a16="http://schemas.microsoft.com/office/drawing/2014/main" id="{990C00F4-AC3E-5B69-2E23-A8D3F53F34E3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130;p70">
              <a:extLst>
                <a:ext uri="{FF2B5EF4-FFF2-40B4-BE49-F238E27FC236}">
                  <a16:creationId xmlns:a16="http://schemas.microsoft.com/office/drawing/2014/main" id="{36D6589A-CCFF-0D32-9491-A6D59E3AD5A5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131;p70">
              <a:extLst>
                <a:ext uri="{FF2B5EF4-FFF2-40B4-BE49-F238E27FC236}">
                  <a16:creationId xmlns:a16="http://schemas.microsoft.com/office/drawing/2014/main" id="{19CC4687-2387-8606-9171-FFB9B5C643C4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132;p70">
              <a:extLst>
                <a:ext uri="{FF2B5EF4-FFF2-40B4-BE49-F238E27FC236}">
                  <a16:creationId xmlns:a16="http://schemas.microsoft.com/office/drawing/2014/main" id="{5263C8AF-CCD8-2803-FE2E-FDBA84BA0CFE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133;p70">
              <a:extLst>
                <a:ext uri="{FF2B5EF4-FFF2-40B4-BE49-F238E27FC236}">
                  <a16:creationId xmlns:a16="http://schemas.microsoft.com/office/drawing/2014/main" id="{FD0F8031-4935-46E2-E371-270E013A7994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134;p70">
              <a:extLst>
                <a:ext uri="{FF2B5EF4-FFF2-40B4-BE49-F238E27FC236}">
                  <a16:creationId xmlns:a16="http://schemas.microsoft.com/office/drawing/2014/main" id="{B74D9977-FDF3-3D46-6508-577CAD1A6BA5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135;p70">
              <a:extLst>
                <a:ext uri="{FF2B5EF4-FFF2-40B4-BE49-F238E27FC236}">
                  <a16:creationId xmlns:a16="http://schemas.microsoft.com/office/drawing/2014/main" id="{C8A8C245-A7E1-2B20-E9E4-02980185C2B2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136;p70">
              <a:extLst>
                <a:ext uri="{FF2B5EF4-FFF2-40B4-BE49-F238E27FC236}">
                  <a16:creationId xmlns:a16="http://schemas.microsoft.com/office/drawing/2014/main" id="{B6EBF224-D239-181E-8C33-D2DB10E8A3D7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137;p70">
              <a:extLst>
                <a:ext uri="{FF2B5EF4-FFF2-40B4-BE49-F238E27FC236}">
                  <a16:creationId xmlns:a16="http://schemas.microsoft.com/office/drawing/2014/main" id="{FF3E7EBE-9736-C686-5581-0317648A7578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138;p70">
              <a:extLst>
                <a:ext uri="{FF2B5EF4-FFF2-40B4-BE49-F238E27FC236}">
                  <a16:creationId xmlns:a16="http://schemas.microsoft.com/office/drawing/2014/main" id="{6DA69242-DD0F-4D07-32B5-11D14063E330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139;p70">
              <a:extLst>
                <a:ext uri="{FF2B5EF4-FFF2-40B4-BE49-F238E27FC236}">
                  <a16:creationId xmlns:a16="http://schemas.microsoft.com/office/drawing/2014/main" id="{6A57698A-79C9-4C6A-14D7-078173693FAE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140;p70">
              <a:extLst>
                <a:ext uri="{FF2B5EF4-FFF2-40B4-BE49-F238E27FC236}">
                  <a16:creationId xmlns:a16="http://schemas.microsoft.com/office/drawing/2014/main" id="{4FC02291-C1E3-DEC4-E7C9-816B58037870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141;p70">
              <a:extLst>
                <a:ext uri="{FF2B5EF4-FFF2-40B4-BE49-F238E27FC236}">
                  <a16:creationId xmlns:a16="http://schemas.microsoft.com/office/drawing/2014/main" id="{7D59A5FF-6659-33E8-4C5D-220233109AD6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142;p70">
              <a:extLst>
                <a:ext uri="{FF2B5EF4-FFF2-40B4-BE49-F238E27FC236}">
                  <a16:creationId xmlns:a16="http://schemas.microsoft.com/office/drawing/2014/main" id="{50D0CE98-3511-C01C-CF63-8936AE3B3A1E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143;p70">
              <a:extLst>
                <a:ext uri="{FF2B5EF4-FFF2-40B4-BE49-F238E27FC236}">
                  <a16:creationId xmlns:a16="http://schemas.microsoft.com/office/drawing/2014/main" id="{FE59EF34-18E0-1D6F-F681-B479E789F7E5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144;p70">
              <a:extLst>
                <a:ext uri="{FF2B5EF4-FFF2-40B4-BE49-F238E27FC236}">
                  <a16:creationId xmlns:a16="http://schemas.microsoft.com/office/drawing/2014/main" id="{4FC7B829-6925-A4EE-E0FC-5396F0FFBEAB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145;p70">
              <a:extLst>
                <a:ext uri="{FF2B5EF4-FFF2-40B4-BE49-F238E27FC236}">
                  <a16:creationId xmlns:a16="http://schemas.microsoft.com/office/drawing/2014/main" id="{22AD916D-E8FB-4E71-5757-0AA3C9231A37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146;p70">
              <a:extLst>
                <a:ext uri="{FF2B5EF4-FFF2-40B4-BE49-F238E27FC236}">
                  <a16:creationId xmlns:a16="http://schemas.microsoft.com/office/drawing/2014/main" id="{C7AA6CA0-3043-ABED-6F80-F5BDED984089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147;p70">
              <a:extLst>
                <a:ext uri="{FF2B5EF4-FFF2-40B4-BE49-F238E27FC236}">
                  <a16:creationId xmlns:a16="http://schemas.microsoft.com/office/drawing/2014/main" id="{FED6F4E4-3B57-79F4-13E4-07EB407FFB2D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148;p70">
              <a:extLst>
                <a:ext uri="{FF2B5EF4-FFF2-40B4-BE49-F238E27FC236}">
                  <a16:creationId xmlns:a16="http://schemas.microsoft.com/office/drawing/2014/main" id="{07E878B6-F3F8-5DE0-2BE1-398D224F9876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149;p70">
              <a:extLst>
                <a:ext uri="{FF2B5EF4-FFF2-40B4-BE49-F238E27FC236}">
                  <a16:creationId xmlns:a16="http://schemas.microsoft.com/office/drawing/2014/main" id="{107AD0E0-D94D-7F38-6644-3178E99B97D5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150;p70">
              <a:extLst>
                <a:ext uri="{FF2B5EF4-FFF2-40B4-BE49-F238E27FC236}">
                  <a16:creationId xmlns:a16="http://schemas.microsoft.com/office/drawing/2014/main" id="{27235CD2-B1BA-7E7C-7557-EEE8BE210AB1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151;p70">
              <a:extLst>
                <a:ext uri="{FF2B5EF4-FFF2-40B4-BE49-F238E27FC236}">
                  <a16:creationId xmlns:a16="http://schemas.microsoft.com/office/drawing/2014/main" id="{A7725DAD-3E5D-EF80-5889-800DC62DCF0E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152;p70">
              <a:extLst>
                <a:ext uri="{FF2B5EF4-FFF2-40B4-BE49-F238E27FC236}">
                  <a16:creationId xmlns:a16="http://schemas.microsoft.com/office/drawing/2014/main" id="{25B59D36-628B-CE52-302D-433EED5360B4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153;p70">
              <a:extLst>
                <a:ext uri="{FF2B5EF4-FFF2-40B4-BE49-F238E27FC236}">
                  <a16:creationId xmlns:a16="http://schemas.microsoft.com/office/drawing/2014/main" id="{D8897890-971E-9E5A-0A02-6C454374DFF3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154;p70">
              <a:extLst>
                <a:ext uri="{FF2B5EF4-FFF2-40B4-BE49-F238E27FC236}">
                  <a16:creationId xmlns:a16="http://schemas.microsoft.com/office/drawing/2014/main" id="{DA20A528-4A69-8651-18D6-AC9BC421053F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155;p70">
              <a:extLst>
                <a:ext uri="{FF2B5EF4-FFF2-40B4-BE49-F238E27FC236}">
                  <a16:creationId xmlns:a16="http://schemas.microsoft.com/office/drawing/2014/main" id="{331DAE24-7394-9780-E743-D978B740A3BB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156;p70">
              <a:extLst>
                <a:ext uri="{FF2B5EF4-FFF2-40B4-BE49-F238E27FC236}">
                  <a16:creationId xmlns:a16="http://schemas.microsoft.com/office/drawing/2014/main" id="{BDC326C2-993C-CE4B-15B2-315562B6DBD3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157;p70">
              <a:extLst>
                <a:ext uri="{FF2B5EF4-FFF2-40B4-BE49-F238E27FC236}">
                  <a16:creationId xmlns:a16="http://schemas.microsoft.com/office/drawing/2014/main" id="{0450F0EC-4CC7-6624-623D-51B88CEC8396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158;p70">
              <a:extLst>
                <a:ext uri="{FF2B5EF4-FFF2-40B4-BE49-F238E27FC236}">
                  <a16:creationId xmlns:a16="http://schemas.microsoft.com/office/drawing/2014/main" id="{4BA5A648-DCB0-BE55-93AE-AC5A45C93ABD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8159;p70">
              <a:extLst>
                <a:ext uri="{FF2B5EF4-FFF2-40B4-BE49-F238E27FC236}">
                  <a16:creationId xmlns:a16="http://schemas.microsoft.com/office/drawing/2014/main" id="{BA648C43-92C5-ABC7-2C3E-106927986B9A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8160;p70">
              <a:extLst>
                <a:ext uri="{FF2B5EF4-FFF2-40B4-BE49-F238E27FC236}">
                  <a16:creationId xmlns:a16="http://schemas.microsoft.com/office/drawing/2014/main" id="{DE4D9019-FD0A-A077-AA7A-8F00B52B470E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8161;p70">
              <a:extLst>
                <a:ext uri="{FF2B5EF4-FFF2-40B4-BE49-F238E27FC236}">
                  <a16:creationId xmlns:a16="http://schemas.microsoft.com/office/drawing/2014/main" id="{B6C4C58F-761C-FB1C-7987-B37EAB7608BA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8162;p70">
              <a:extLst>
                <a:ext uri="{FF2B5EF4-FFF2-40B4-BE49-F238E27FC236}">
                  <a16:creationId xmlns:a16="http://schemas.microsoft.com/office/drawing/2014/main" id="{28FD4422-127E-4436-88AB-6B1ED23C3C13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8163;p70">
              <a:extLst>
                <a:ext uri="{FF2B5EF4-FFF2-40B4-BE49-F238E27FC236}">
                  <a16:creationId xmlns:a16="http://schemas.microsoft.com/office/drawing/2014/main" id="{604A5FBC-C6CB-0A6B-0AC5-7DBACBF6A291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8164;p70">
              <a:extLst>
                <a:ext uri="{FF2B5EF4-FFF2-40B4-BE49-F238E27FC236}">
                  <a16:creationId xmlns:a16="http://schemas.microsoft.com/office/drawing/2014/main" id="{9C23DF7D-63FA-2501-CDA3-5C64D2C39044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8165;p70">
              <a:extLst>
                <a:ext uri="{FF2B5EF4-FFF2-40B4-BE49-F238E27FC236}">
                  <a16:creationId xmlns:a16="http://schemas.microsoft.com/office/drawing/2014/main" id="{EB857AE1-8724-6A2F-5F1C-C3E35B5E1D7B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8166;p70">
              <a:extLst>
                <a:ext uri="{FF2B5EF4-FFF2-40B4-BE49-F238E27FC236}">
                  <a16:creationId xmlns:a16="http://schemas.microsoft.com/office/drawing/2014/main" id="{37D11234-49F1-1F4F-42B0-5C0884E3D953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8167;p70">
              <a:extLst>
                <a:ext uri="{FF2B5EF4-FFF2-40B4-BE49-F238E27FC236}">
                  <a16:creationId xmlns:a16="http://schemas.microsoft.com/office/drawing/2014/main" id="{99DBB271-7FE7-BCD6-2AB1-88F32E60A10F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8168;p70">
              <a:extLst>
                <a:ext uri="{FF2B5EF4-FFF2-40B4-BE49-F238E27FC236}">
                  <a16:creationId xmlns:a16="http://schemas.microsoft.com/office/drawing/2014/main" id="{B49593FF-DCF6-2052-F9A3-5AB58EEB8528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8169;p70">
              <a:extLst>
                <a:ext uri="{FF2B5EF4-FFF2-40B4-BE49-F238E27FC236}">
                  <a16:creationId xmlns:a16="http://schemas.microsoft.com/office/drawing/2014/main" id="{8AC244A1-5D11-C2D4-CB83-D70E0E7B092B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8170;p70">
              <a:extLst>
                <a:ext uri="{FF2B5EF4-FFF2-40B4-BE49-F238E27FC236}">
                  <a16:creationId xmlns:a16="http://schemas.microsoft.com/office/drawing/2014/main" id="{4F686BFB-83F9-AD27-BFA6-2B8F6479B073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8171;p70">
              <a:extLst>
                <a:ext uri="{FF2B5EF4-FFF2-40B4-BE49-F238E27FC236}">
                  <a16:creationId xmlns:a16="http://schemas.microsoft.com/office/drawing/2014/main" id="{3703A305-B4E6-6E8A-27E2-5648E1576AC5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8172;p70">
              <a:extLst>
                <a:ext uri="{FF2B5EF4-FFF2-40B4-BE49-F238E27FC236}">
                  <a16:creationId xmlns:a16="http://schemas.microsoft.com/office/drawing/2014/main" id="{2CCB3B74-7D92-3D38-05A3-2B20D4B39315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8173;p70">
              <a:extLst>
                <a:ext uri="{FF2B5EF4-FFF2-40B4-BE49-F238E27FC236}">
                  <a16:creationId xmlns:a16="http://schemas.microsoft.com/office/drawing/2014/main" id="{5234C60B-189B-20BE-AFDD-E51083EF1F8A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8174;p70">
              <a:extLst>
                <a:ext uri="{FF2B5EF4-FFF2-40B4-BE49-F238E27FC236}">
                  <a16:creationId xmlns:a16="http://schemas.microsoft.com/office/drawing/2014/main" id="{471C6161-BF0F-0FE6-68DD-C181973B0603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8175;p70">
              <a:extLst>
                <a:ext uri="{FF2B5EF4-FFF2-40B4-BE49-F238E27FC236}">
                  <a16:creationId xmlns:a16="http://schemas.microsoft.com/office/drawing/2014/main" id="{934A5461-2D11-3C64-7130-476A71E3FFC2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8176;p70">
              <a:extLst>
                <a:ext uri="{FF2B5EF4-FFF2-40B4-BE49-F238E27FC236}">
                  <a16:creationId xmlns:a16="http://schemas.microsoft.com/office/drawing/2014/main" id="{4AAE6104-2002-7ED8-59AD-9CA199BFFEA7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8177;p70">
              <a:extLst>
                <a:ext uri="{FF2B5EF4-FFF2-40B4-BE49-F238E27FC236}">
                  <a16:creationId xmlns:a16="http://schemas.microsoft.com/office/drawing/2014/main" id="{1F243D36-C236-A5F4-5569-E2211F18CC25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8178;p70">
              <a:extLst>
                <a:ext uri="{FF2B5EF4-FFF2-40B4-BE49-F238E27FC236}">
                  <a16:creationId xmlns:a16="http://schemas.microsoft.com/office/drawing/2014/main" id="{8C952690-A9B5-E866-7228-608B50EC143C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8179;p70">
              <a:extLst>
                <a:ext uri="{FF2B5EF4-FFF2-40B4-BE49-F238E27FC236}">
                  <a16:creationId xmlns:a16="http://schemas.microsoft.com/office/drawing/2014/main" id="{65404BF7-BB66-A09E-62E3-27DD76DD3928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8180;p70">
              <a:extLst>
                <a:ext uri="{FF2B5EF4-FFF2-40B4-BE49-F238E27FC236}">
                  <a16:creationId xmlns:a16="http://schemas.microsoft.com/office/drawing/2014/main" id="{4114AFFF-8AF2-4DE5-6F62-8C764CB5855C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8181;p70">
              <a:extLst>
                <a:ext uri="{FF2B5EF4-FFF2-40B4-BE49-F238E27FC236}">
                  <a16:creationId xmlns:a16="http://schemas.microsoft.com/office/drawing/2014/main" id="{25C982D3-77C6-BE9D-69FE-C775F973C5E5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8182;p70">
              <a:extLst>
                <a:ext uri="{FF2B5EF4-FFF2-40B4-BE49-F238E27FC236}">
                  <a16:creationId xmlns:a16="http://schemas.microsoft.com/office/drawing/2014/main" id="{8747DEF6-DE45-D694-0E06-CAA4901B3124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8183;p70">
              <a:extLst>
                <a:ext uri="{FF2B5EF4-FFF2-40B4-BE49-F238E27FC236}">
                  <a16:creationId xmlns:a16="http://schemas.microsoft.com/office/drawing/2014/main" id="{7FBD4611-15B3-E549-3C06-4CD6796280E2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8184;p70">
              <a:extLst>
                <a:ext uri="{FF2B5EF4-FFF2-40B4-BE49-F238E27FC236}">
                  <a16:creationId xmlns:a16="http://schemas.microsoft.com/office/drawing/2014/main" id="{7FEC9348-8F65-81D4-E75F-A18E6D74CD75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8185;p70">
              <a:extLst>
                <a:ext uri="{FF2B5EF4-FFF2-40B4-BE49-F238E27FC236}">
                  <a16:creationId xmlns:a16="http://schemas.microsoft.com/office/drawing/2014/main" id="{FA83229E-9C82-CDAF-0933-F8BA8EE5EC09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8186;p70">
              <a:extLst>
                <a:ext uri="{FF2B5EF4-FFF2-40B4-BE49-F238E27FC236}">
                  <a16:creationId xmlns:a16="http://schemas.microsoft.com/office/drawing/2014/main" id="{FEDEE9D3-CFD6-0AEE-6EB8-85A968AC2DD8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8187;p70">
              <a:extLst>
                <a:ext uri="{FF2B5EF4-FFF2-40B4-BE49-F238E27FC236}">
                  <a16:creationId xmlns:a16="http://schemas.microsoft.com/office/drawing/2014/main" id="{9D723973-C448-2EDA-59B9-0EAB68518E78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8188;p70">
              <a:extLst>
                <a:ext uri="{FF2B5EF4-FFF2-40B4-BE49-F238E27FC236}">
                  <a16:creationId xmlns:a16="http://schemas.microsoft.com/office/drawing/2014/main" id="{D2F3DFCB-2081-62AD-6C52-6115256BAF48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8189;p70">
              <a:extLst>
                <a:ext uri="{FF2B5EF4-FFF2-40B4-BE49-F238E27FC236}">
                  <a16:creationId xmlns:a16="http://schemas.microsoft.com/office/drawing/2014/main" id="{F4F07843-1DFE-3BE3-4212-395513AAAB84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8190;p70">
              <a:extLst>
                <a:ext uri="{FF2B5EF4-FFF2-40B4-BE49-F238E27FC236}">
                  <a16:creationId xmlns:a16="http://schemas.microsoft.com/office/drawing/2014/main" id="{6620649E-6395-89B5-B8BA-E53E366DDD96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8191;p70">
              <a:extLst>
                <a:ext uri="{FF2B5EF4-FFF2-40B4-BE49-F238E27FC236}">
                  <a16:creationId xmlns:a16="http://schemas.microsoft.com/office/drawing/2014/main" id="{F70474C2-00E7-E147-2B92-6A19C82CFC77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8192;p70">
              <a:extLst>
                <a:ext uri="{FF2B5EF4-FFF2-40B4-BE49-F238E27FC236}">
                  <a16:creationId xmlns:a16="http://schemas.microsoft.com/office/drawing/2014/main" id="{EF23EF09-B77A-E218-2B15-90B6921ABE96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8193;p70">
              <a:extLst>
                <a:ext uri="{FF2B5EF4-FFF2-40B4-BE49-F238E27FC236}">
                  <a16:creationId xmlns:a16="http://schemas.microsoft.com/office/drawing/2014/main" id="{F461A111-5F29-A22E-1021-7C5D366D4DE0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8194;p70">
              <a:extLst>
                <a:ext uri="{FF2B5EF4-FFF2-40B4-BE49-F238E27FC236}">
                  <a16:creationId xmlns:a16="http://schemas.microsoft.com/office/drawing/2014/main" id="{13016B0E-C654-7DAA-0FAE-F333AC787A4F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8195;p70">
              <a:extLst>
                <a:ext uri="{FF2B5EF4-FFF2-40B4-BE49-F238E27FC236}">
                  <a16:creationId xmlns:a16="http://schemas.microsoft.com/office/drawing/2014/main" id="{F547A389-A0F8-309E-9089-B5AC3F4DBE0D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8196;p70">
              <a:extLst>
                <a:ext uri="{FF2B5EF4-FFF2-40B4-BE49-F238E27FC236}">
                  <a16:creationId xmlns:a16="http://schemas.microsoft.com/office/drawing/2014/main" id="{003C10EF-7FF8-569B-5B1B-AAFADA55DBB9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8197;p70">
              <a:extLst>
                <a:ext uri="{FF2B5EF4-FFF2-40B4-BE49-F238E27FC236}">
                  <a16:creationId xmlns:a16="http://schemas.microsoft.com/office/drawing/2014/main" id="{3CCBCEBA-820F-1C05-F807-13402CCB1623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8198;p70">
              <a:extLst>
                <a:ext uri="{FF2B5EF4-FFF2-40B4-BE49-F238E27FC236}">
                  <a16:creationId xmlns:a16="http://schemas.microsoft.com/office/drawing/2014/main" id="{04845408-92C9-F5FA-CA34-A004DD3359E5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8199;p70">
              <a:extLst>
                <a:ext uri="{FF2B5EF4-FFF2-40B4-BE49-F238E27FC236}">
                  <a16:creationId xmlns:a16="http://schemas.microsoft.com/office/drawing/2014/main" id="{72D2C3B4-8903-5708-3A25-27E25D549ED5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8200;p70">
              <a:extLst>
                <a:ext uri="{FF2B5EF4-FFF2-40B4-BE49-F238E27FC236}">
                  <a16:creationId xmlns:a16="http://schemas.microsoft.com/office/drawing/2014/main" id="{AE3D0269-8B95-0E62-0F29-7DCA4FC2AF73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8201;p70">
              <a:extLst>
                <a:ext uri="{FF2B5EF4-FFF2-40B4-BE49-F238E27FC236}">
                  <a16:creationId xmlns:a16="http://schemas.microsoft.com/office/drawing/2014/main" id="{E7BFD904-20F0-BFAF-49D9-4F6ACB3768C7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8202;p70">
              <a:extLst>
                <a:ext uri="{FF2B5EF4-FFF2-40B4-BE49-F238E27FC236}">
                  <a16:creationId xmlns:a16="http://schemas.microsoft.com/office/drawing/2014/main" id="{09AFD2DC-516A-3D41-9438-F8EAA8A70BFF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8203;p70">
              <a:extLst>
                <a:ext uri="{FF2B5EF4-FFF2-40B4-BE49-F238E27FC236}">
                  <a16:creationId xmlns:a16="http://schemas.microsoft.com/office/drawing/2014/main" id="{0D49AFD1-D0BF-5BC6-A8F0-0EA07E5C250E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8204;p70">
              <a:extLst>
                <a:ext uri="{FF2B5EF4-FFF2-40B4-BE49-F238E27FC236}">
                  <a16:creationId xmlns:a16="http://schemas.microsoft.com/office/drawing/2014/main" id="{0A514A5F-CE6F-AD0E-85DA-656243B487D3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8205;p70">
              <a:extLst>
                <a:ext uri="{FF2B5EF4-FFF2-40B4-BE49-F238E27FC236}">
                  <a16:creationId xmlns:a16="http://schemas.microsoft.com/office/drawing/2014/main" id="{F03D6A6C-7D5D-5DD5-FF60-65F9CEC28DCF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8206;p70">
              <a:extLst>
                <a:ext uri="{FF2B5EF4-FFF2-40B4-BE49-F238E27FC236}">
                  <a16:creationId xmlns:a16="http://schemas.microsoft.com/office/drawing/2014/main" id="{D7D19E81-2B4A-5A26-B9F4-415199BED17C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8207;p70">
              <a:extLst>
                <a:ext uri="{FF2B5EF4-FFF2-40B4-BE49-F238E27FC236}">
                  <a16:creationId xmlns:a16="http://schemas.microsoft.com/office/drawing/2014/main" id="{80CD6DBA-04E7-D812-7130-FA8A39E7B426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8208;p70">
              <a:extLst>
                <a:ext uri="{FF2B5EF4-FFF2-40B4-BE49-F238E27FC236}">
                  <a16:creationId xmlns:a16="http://schemas.microsoft.com/office/drawing/2014/main" id="{83BBC5B8-A94D-2936-D527-9D4BA6C6037A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8209;p70">
              <a:extLst>
                <a:ext uri="{FF2B5EF4-FFF2-40B4-BE49-F238E27FC236}">
                  <a16:creationId xmlns:a16="http://schemas.microsoft.com/office/drawing/2014/main" id="{E6DEA099-CF48-D0AB-8FF8-2249405D5B07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8210;p70">
              <a:extLst>
                <a:ext uri="{FF2B5EF4-FFF2-40B4-BE49-F238E27FC236}">
                  <a16:creationId xmlns:a16="http://schemas.microsoft.com/office/drawing/2014/main" id="{FE0CF88D-858B-CD67-E7AB-0974F3469549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8211;p70">
              <a:extLst>
                <a:ext uri="{FF2B5EF4-FFF2-40B4-BE49-F238E27FC236}">
                  <a16:creationId xmlns:a16="http://schemas.microsoft.com/office/drawing/2014/main" id="{CAC2ED08-56F8-3826-55BE-13F6AD79E023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8212;p70">
              <a:extLst>
                <a:ext uri="{FF2B5EF4-FFF2-40B4-BE49-F238E27FC236}">
                  <a16:creationId xmlns:a16="http://schemas.microsoft.com/office/drawing/2014/main" id="{730AE7D1-5189-8A18-0779-F97A04CBDAA2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8213;p70">
              <a:extLst>
                <a:ext uri="{FF2B5EF4-FFF2-40B4-BE49-F238E27FC236}">
                  <a16:creationId xmlns:a16="http://schemas.microsoft.com/office/drawing/2014/main" id="{64A502B3-165C-950C-14E3-079130A20AC0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8214;p70">
              <a:extLst>
                <a:ext uri="{FF2B5EF4-FFF2-40B4-BE49-F238E27FC236}">
                  <a16:creationId xmlns:a16="http://schemas.microsoft.com/office/drawing/2014/main" id="{99DBDFC1-45BD-C9C5-41F3-49CB10030422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8215;p70">
              <a:extLst>
                <a:ext uri="{FF2B5EF4-FFF2-40B4-BE49-F238E27FC236}">
                  <a16:creationId xmlns:a16="http://schemas.microsoft.com/office/drawing/2014/main" id="{C60B7E16-EA45-3CDA-649A-8F38D4B9EE12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8216;p70">
              <a:extLst>
                <a:ext uri="{FF2B5EF4-FFF2-40B4-BE49-F238E27FC236}">
                  <a16:creationId xmlns:a16="http://schemas.microsoft.com/office/drawing/2014/main" id="{F0B5B911-91A0-F055-0554-D94BD6538E4D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8217;p70">
              <a:extLst>
                <a:ext uri="{FF2B5EF4-FFF2-40B4-BE49-F238E27FC236}">
                  <a16:creationId xmlns:a16="http://schemas.microsoft.com/office/drawing/2014/main" id="{82D3DE71-E940-B537-F4FB-8A66D8CDEF8C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8218;p70">
              <a:extLst>
                <a:ext uri="{FF2B5EF4-FFF2-40B4-BE49-F238E27FC236}">
                  <a16:creationId xmlns:a16="http://schemas.microsoft.com/office/drawing/2014/main" id="{BC1DB289-93FF-CE36-B6EA-FD42CA4A4A2C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8219;p70">
              <a:extLst>
                <a:ext uri="{FF2B5EF4-FFF2-40B4-BE49-F238E27FC236}">
                  <a16:creationId xmlns:a16="http://schemas.microsoft.com/office/drawing/2014/main" id="{A6DB680F-CE29-1428-A7EA-0CA637A5D640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8220;p70">
              <a:extLst>
                <a:ext uri="{FF2B5EF4-FFF2-40B4-BE49-F238E27FC236}">
                  <a16:creationId xmlns:a16="http://schemas.microsoft.com/office/drawing/2014/main" id="{5AF37450-9047-99D5-3DF1-AAF007417B7A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8221;p70">
              <a:extLst>
                <a:ext uri="{FF2B5EF4-FFF2-40B4-BE49-F238E27FC236}">
                  <a16:creationId xmlns:a16="http://schemas.microsoft.com/office/drawing/2014/main" id="{3AE02050-6EAB-750E-763D-AD64A68DF992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8222;p70">
              <a:extLst>
                <a:ext uri="{FF2B5EF4-FFF2-40B4-BE49-F238E27FC236}">
                  <a16:creationId xmlns:a16="http://schemas.microsoft.com/office/drawing/2014/main" id="{26C76A9D-087A-5BB3-A858-4F961382FC15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8223;p70">
              <a:extLst>
                <a:ext uri="{FF2B5EF4-FFF2-40B4-BE49-F238E27FC236}">
                  <a16:creationId xmlns:a16="http://schemas.microsoft.com/office/drawing/2014/main" id="{A853D38C-AEA2-4B8D-1A7C-3B63F8D3DFEC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8224;p70">
              <a:extLst>
                <a:ext uri="{FF2B5EF4-FFF2-40B4-BE49-F238E27FC236}">
                  <a16:creationId xmlns:a16="http://schemas.microsoft.com/office/drawing/2014/main" id="{7015127E-129F-5BED-8B72-C4922F6B8C1B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8225;p70">
              <a:extLst>
                <a:ext uri="{FF2B5EF4-FFF2-40B4-BE49-F238E27FC236}">
                  <a16:creationId xmlns:a16="http://schemas.microsoft.com/office/drawing/2014/main" id="{AA32031E-D611-C709-5662-4D01A5E1955C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8226;p70">
              <a:extLst>
                <a:ext uri="{FF2B5EF4-FFF2-40B4-BE49-F238E27FC236}">
                  <a16:creationId xmlns:a16="http://schemas.microsoft.com/office/drawing/2014/main" id="{15BBC799-B111-6C86-4630-D448191972D4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8227;p70">
              <a:extLst>
                <a:ext uri="{FF2B5EF4-FFF2-40B4-BE49-F238E27FC236}">
                  <a16:creationId xmlns:a16="http://schemas.microsoft.com/office/drawing/2014/main" id="{E705D0AE-7160-7DD1-361F-2BA79D202B6C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8228;p70">
              <a:extLst>
                <a:ext uri="{FF2B5EF4-FFF2-40B4-BE49-F238E27FC236}">
                  <a16:creationId xmlns:a16="http://schemas.microsoft.com/office/drawing/2014/main" id="{F0C8DB7F-0EA8-49FC-192E-58CB35175F64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8229;p70">
              <a:extLst>
                <a:ext uri="{FF2B5EF4-FFF2-40B4-BE49-F238E27FC236}">
                  <a16:creationId xmlns:a16="http://schemas.microsoft.com/office/drawing/2014/main" id="{1094B053-BDD3-C4DA-9EC2-F72A36A17D17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8230;p70">
              <a:extLst>
                <a:ext uri="{FF2B5EF4-FFF2-40B4-BE49-F238E27FC236}">
                  <a16:creationId xmlns:a16="http://schemas.microsoft.com/office/drawing/2014/main" id="{8F8093A2-FB97-1894-4BB8-56EFA85A2BF4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8231;p70">
              <a:extLst>
                <a:ext uri="{FF2B5EF4-FFF2-40B4-BE49-F238E27FC236}">
                  <a16:creationId xmlns:a16="http://schemas.microsoft.com/office/drawing/2014/main" id="{C64BF3B0-161F-E290-05F0-CDF030A0077D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8232;p70">
              <a:extLst>
                <a:ext uri="{FF2B5EF4-FFF2-40B4-BE49-F238E27FC236}">
                  <a16:creationId xmlns:a16="http://schemas.microsoft.com/office/drawing/2014/main" id="{092DD945-429D-DF00-5747-90E661FB4017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8233;p70">
              <a:extLst>
                <a:ext uri="{FF2B5EF4-FFF2-40B4-BE49-F238E27FC236}">
                  <a16:creationId xmlns:a16="http://schemas.microsoft.com/office/drawing/2014/main" id="{4D83683A-0497-C2A5-15D7-754F586F056E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8234;p70">
              <a:extLst>
                <a:ext uri="{FF2B5EF4-FFF2-40B4-BE49-F238E27FC236}">
                  <a16:creationId xmlns:a16="http://schemas.microsoft.com/office/drawing/2014/main" id="{97397F59-9CD1-E366-E5B5-8220F7AF7CEF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8235;p70">
              <a:extLst>
                <a:ext uri="{FF2B5EF4-FFF2-40B4-BE49-F238E27FC236}">
                  <a16:creationId xmlns:a16="http://schemas.microsoft.com/office/drawing/2014/main" id="{5C13B433-9030-3081-25DC-60F63D9CE031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8236;p70">
              <a:extLst>
                <a:ext uri="{FF2B5EF4-FFF2-40B4-BE49-F238E27FC236}">
                  <a16:creationId xmlns:a16="http://schemas.microsoft.com/office/drawing/2014/main" id="{2A87D0C5-543A-0A0B-4241-1C26701ACB09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8237;p70">
              <a:extLst>
                <a:ext uri="{FF2B5EF4-FFF2-40B4-BE49-F238E27FC236}">
                  <a16:creationId xmlns:a16="http://schemas.microsoft.com/office/drawing/2014/main" id="{DC937B52-2324-C80B-FCBB-78201858CA31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8238;p70">
              <a:extLst>
                <a:ext uri="{FF2B5EF4-FFF2-40B4-BE49-F238E27FC236}">
                  <a16:creationId xmlns:a16="http://schemas.microsoft.com/office/drawing/2014/main" id="{0D9835DF-6DCC-6320-334C-116E7FFD74A3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8239;p70">
              <a:extLst>
                <a:ext uri="{FF2B5EF4-FFF2-40B4-BE49-F238E27FC236}">
                  <a16:creationId xmlns:a16="http://schemas.microsoft.com/office/drawing/2014/main" id="{BA96AFC5-4AE5-AFC0-A411-794E81220561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8240;p70">
              <a:extLst>
                <a:ext uri="{FF2B5EF4-FFF2-40B4-BE49-F238E27FC236}">
                  <a16:creationId xmlns:a16="http://schemas.microsoft.com/office/drawing/2014/main" id="{C7A62E03-0255-9685-7059-BA527745DDA5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8241;p70">
              <a:extLst>
                <a:ext uri="{FF2B5EF4-FFF2-40B4-BE49-F238E27FC236}">
                  <a16:creationId xmlns:a16="http://schemas.microsoft.com/office/drawing/2014/main" id="{6048035E-C3E9-B8A8-C3FE-5FF44ED9586A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8242;p70">
              <a:extLst>
                <a:ext uri="{FF2B5EF4-FFF2-40B4-BE49-F238E27FC236}">
                  <a16:creationId xmlns:a16="http://schemas.microsoft.com/office/drawing/2014/main" id="{2401A0FF-B2F2-38E0-6F93-7D82DE39BF84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8243;p70">
              <a:extLst>
                <a:ext uri="{FF2B5EF4-FFF2-40B4-BE49-F238E27FC236}">
                  <a16:creationId xmlns:a16="http://schemas.microsoft.com/office/drawing/2014/main" id="{027DE9DE-2833-6733-0858-D33E4923B00C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8244;p70">
              <a:extLst>
                <a:ext uri="{FF2B5EF4-FFF2-40B4-BE49-F238E27FC236}">
                  <a16:creationId xmlns:a16="http://schemas.microsoft.com/office/drawing/2014/main" id="{D4993C36-7057-1BC3-E182-ABFD483952F5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8245;p70">
              <a:extLst>
                <a:ext uri="{FF2B5EF4-FFF2-40B4-BE49-F238E27FC236}">
                  <a16:creationId xmlns:a16="http://schemas.microsoft.com/office/drawing/2014/main" id="{9D09803E-B533-F6FB-59C2-2D1AFF3992D9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8246;p70">
              <a:extLst>
                <a:ext uri="{FF2B5EF4-FFF2-40B4-BE49-F238E27FC236}">
                  <a16:creationId xmlns:a16="http://schemas.microsoft.com/office/drawing/2014/main" id="{ABDD84F3-E2AD-111C-5D64-AAAF322F4DD0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8247;p70">
              <a:extLst>
                <a:ext uri="{FF2B5EF4-FFF2-40B4-BE49-F238E27FC236}">
                  <a16:creationId xmlns:a16="http://schemas.microsoft.com/office/drawing/2014/main" id="{71BF34B8-8FFD-310F-BF25-6A11EE7F66C2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8248;p70">
              <a:extLst>
                <a:ext uri="{FF2B5EF4-FFF2-40B4-BE49-F238E27FC236}">
                  <a16:creationId xmlns:a16="http://schemas.microsoft.com/office/drawing/2014/main" id="{098CFEFF-21E7-A4BB-1556-5BCE6F67BD44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8249;p70">
              <a:extLst>
                <a:ext uri="{FF2B5EF4-FFF2-40B4-BE49-F238E27FC236}">
                  <a16:creationId xmlns:a16="http://schemas.microsoft.com/office/drawing/2014/main" id="{A0371150-11BA-4CEF-BCD8-B6FFCC8280A1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8250;p70">
              <a:extLst>
                <a:ext uri="{FF2B5EF4-FFF2-40B4-BE49-F238E27FC236}">
                  <a16:creationId xmlns:a16="http://schemas.microsoft.com/office/drawing/2014/main" id="{DC52608A-88CD-9C14-7764-552D0F84E613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8251;p70">
              <a:extLst>
                <a:ext uri="{FF2B5EF4-FFF2-40B4-BE49-F238E27FC236}">
                  <a16:creationId xmlns:a16="http://schemas.microsoft.com/office/drawing/2014/main" id="{38DC55BC-BE25-B9CF-7835-6A1AF853DCE5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8252;p70">
              <a:extLst>
                <a:ext uri="{FF2B5EF4-FFF2-40B4-BE49-F238E27FC236}">
                  <a16:creationId xmlns:a16="http://schemas.microsoft.com/office/drawing/2014/main" id="{A65F8457-0C36-BAE6-55D4-92572BE446FD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8253;p70">
              <a:extLst>
                <a:ext uri="{FF2B5EF4-FFF2-40B4-BE49-F238E27FC236}">
                  <a16:creationId xmlns:a16="http://schemas.microsoft.com/office/drawing/2014/main" id="{E29CAAE5-F707-36B2-65C9-598D90B6D5F2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8254;p70">
              <a:extLst>
                <a:ext uri="{FF2B5EF4-FFF2-40B4-BE49-F238E27FC236}">
                  <a16:creationId xmlns:a16="http://schemas.microsoft.com/office/drawing/2014/main" id="{00AC0969-ABA7-F297-6ECD-63E21AB6AF8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8255;p70">
              <a:extLst>
                <a:ext uri="{FF2B5EF4-FFF2-40B4-BE49-F238E27FC236}">
                  <a16:creationId xmlns:a16="http://schemas.microsoft.com/office/drawing/2014/main" id="{75400E90-CD0B-19B3-02E6-EA293C7D96DE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8256;p70">
              <a:extLst>
                <a:ext uri="{FF2B5EF4-FFF2-40B4-BE49-F238E27FC236}">
                  <a16:creationId xmlns:a16="http://schemas.microsoft.com/office/drawing/2014/main" id="{6563CC37-E24B-6854-7277-02F1C3E30CF4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8257;p70">
              <a:extLst>
                <a:ext uri="{FF2B5EF4-FFF2-40B4-BE49-F238E27FC236}">
                  <a16:creationId xmlns:a16="http://schemas.microsoft.com/office/drawing/2014/main" id="{C59884EE-B5D4-2648-A72C-695B2EFA637D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8258;p70">
              <a:extLst>
                <a:ext uri="{FF2B5EF4-FFF2-40B4-BE49-F238E27FC236}">
                  <a16:creationId xmlns:a16="http://schemas.microsoft.com/office/drawing/2014/main" id="{76E2D76C-EBA2-ACCC-24E0-8E38EE101616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8259;p70">
              <a:extLst>
                <a:ext uri="{FF2B5EF4-FFF2-40B4-BE49-F238E27FC236}">
                  <a16:creationId xmlns:a16="http://schemas.microsoft.com/office/drawing/2014/main" id="{985DEA07-8242-4946-0296-DE35CAEB57F9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8260;p70">
              <a:extLst>
                <a:ext uri="{FF2B5EF4-FFF2-40B4-BE49-F238E27FC236}">
                  <a16:creationId xmlns:a16="http://schemas.microsoft.com/office/drawing/2014/main" id="{21ED46A0-34E4-5AA7-3315-3BC2F261AB08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8261;p70">
              <a:extLst>
                <a:ext uri="{FF2B5EF4-FFF2-40B4-BE49-F238E27FC236}">
                  <a16:creationId xmlns:a16="http://schemas.microsoft.com/office/drawing/2014/main" id="{4F9A4B0E-F28C-8DC2-0391-AD8036401B41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8262;p70">
              <a:extLst>
                <a:ext uri="{FF2B5EF4-FFF2-40B4-BE49-F238E27FC236}">
                  <a16:creationId xmlns:a16="http://schemas.microsoft.com/office/drawing/2014/main" id="{FBF55E4F-64DD-624A-2BA0-EE31D802E023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8263;p70">
              <a:extLst>
                <a:ext uri="{FF2B5EF4-FFF2-40B4-BE49-F238E27FC236}">
                  <a16:creationId xmlns:a16="http://schemas.microsoft.com/office/drawing/2014/main" id="{33188803-0294-055D-1C5E-A23EF389FBED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8264;p70">
              <a:extLst>
                <a:ext uri="{FF2B5EF4-FFF2-40B4-BE49-F238E27FC236}">
                  <a16:creationId xmlns:a16="http://schemas.microsoft.com/office/drawing/2014/main" id="{39318A2F-118F-4449-AF61-229793E43F7E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8265;p70">
              <a:extLst>
                <a:ext uri="{FF2B5EF4-FFF2-40B4-BE49-F238E27FC236}">
                  <a16:creationId xmlns:a16="http://schemas.microsoft.com/office/drawing/2014/main" id="{BCC6B855-780B-607D-DA23-CCA7AD33491B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8266;p70">
              <a:extLst>
                <a:ext uri="{FF2B5EF4-FFF2-40B4-BE49-F238E27FC236}">
                  <a16:creationId xmlns:a16="http://schemas.microsoft.com/office/drawing/2014/main" id="{77D918BE-B762-6CDB-99C3-13ECFB920122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8267;p70">
              <a:extLst>
                <a:ext uri="{FF2B5EF4-FFF2-40B4-BE49-F238E27FC236}">
                  <a16:creationId xmlns:a16="http://schemas.microsoft.com/office/drawing/2014/main" id="{8D2AE176-2F41-0225-4DB7-DBEBEE9C7A06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8268;p70">
              <a:extLst>
                <a:ext uri="{FF2B5EF4-FFF2-40B4-BE49-F238E27FC236}">
                  <a16:creationId xmlns:a16="http://schemas.microsoft.com/office/drawing/2014/main" id="{C200852E-0DAB-AEFB-25A5-8CFAE04BCD0D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8269;p70">
              <a:extLst>
                <a:ext uri="{FF2B5EF4-FFF2-40B4-BE49-F238E27FC236}">
                  <a16:creationId xmlns:a16="http://schemas.microsoft.com/office/drawing/2014/main" id="{AA075626-05F3-8414-72C1-59DD12979AF9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8270;p70">
              <a:extLst>
                <a:ext uri="{FF2B5EF4-FFF2-40B4-BE49-F238E27FC236}">
                  <a16:creationId xmlns:a16="http://schemas.microsoft.com/office/drawing/2014/main" id="{BB2FEBCF-B8B1-656B-9FB3-965DCF3FBDA6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8271;p70">
              <a:extLst>
                <a:ext uri="{FF2B5EF4-FFF2-40B4-BE49-F238E27FC236}">
                  <a16:creationId xmlns:a16="http://schemas.microsoft.com/office/drawing/2014/main" id="{8FAB3DFE-D1C2-AFE1-8294-6F5B92193307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8272;p70">
              <a:extLst>
                <a:ext uri="{FF2B5EF4-FFF2-40B4-BE49-F238E27FC236}">
                  <a16:creationId xmlns:a16="http://schemas.microsoft.com/office/drawing/2014/main" id="{2A34C2BB-6894-37BA-A1CC-2FCEE766BB8B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8273;p70">
              <a:extLst>
                <a:ext uri="{FF2B5EF4-FFF2-40B4-BE49-F238E27FC236}">
                  <a16:creationId xmlns:a16="http://schemas.microsoft.com/office/drawing/2014/main" id="{5B7961AB-EBED-D658-B130-06BEBC15E16C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8274;p70">
              <a:extLst>
                <a:ext uri="{FF2B5EF4-FFF2-40B4-BE49-F238E27FC236}">
                  <a16:creationId xmlns:a16="http://schemas.microsoft.com/office/drawing/2014/main" id="{F8BED0C8-EC70-B9E9-8A68-C57D224543B8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8275;p70">
              <a:extLst>
                <a:ext uri="{FF2B5EF4-FFF2-40B4-BE49-F238E27FC236}">
                  <a16:creationId xmlns:a16="http://schemas.microsoft.com/office/drawing/2014/main" id="{407D2310-096A-7B70-C5D6-DAF71C34542F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8276;p70">
              <a:extLst>
                <a:ext uri="{FF2B5EF4-FFF2-40B4-BE49-F238E27FC236}">
                  <a16:creationId xmlns:a16="http://schemas.microsoft.com/office/drawing/2014/main" id="{28CD4EAF-11FB-D550-6B3A-D184BCA12F1F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8277;p70">
              <a:extLst>
                <a:ext uri="{FF2B5EF4-FFF2-40B4-BE49-F238E27FC236}">
                  <a16:creationId xmlns:a16="http://schemas.microsoft.com/office/drawing/2014/main" id="{A968C3A6-9409-29A2-DE0E-553B4DFF53E1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8278;p70">
              <a:extLst>
                <a:ext uri="{FF2B5EF4-FFF2-40B4-BE49-F238E27FC236}">
                  <a16:creationId xmlns:a16="http://schemas.microsoft.com/office/drawing/2014/main" id="{309EDFB7-B864-3362-3810-7FCC986CDDEC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8279;p70">
              <a:extLst>
                <a:ext uri="{FF2B5EF4-FFF2-40B4-BE49-F238E27FC236}">
                  <a16:creationId xmlns:a16="http://schemas.microsoft.com/office/drawing/2014/main" id="{850336D4-0788-8782-D58F-559EB5368AE6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8280;p70">
              <a:extLst>
                <a:ext uri="{FF2B5EF4-FFF2-40B4-BE49-F238E27FC236}">
                  <a16:creationId xmlns:a16="http://schemas.microsoft.com/office/drawing/2014/main" id="{DBFD4286-640A-F450-9BD7-20C6A24F551F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8281;p70">
              <a:extLst>
                <a:ext uri="{FF2B5EF4-FFF2-40B4-BE49-F238E27FC236}">
                  <a16:creationId xmlns:a16="http://schemas.microsoft.com/office/drawing/2014/main" id="{3780A078-8724-7C6A-48F1-D3372C566D69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8282;p70">
              <a:extLst>
                <a:ext uri="{FF2B5EF4-FFF2-40B4-BE49-F238E27FC236}">
                  <a16:creationId xmlns:a16="http://schemas.microsoft.com/office/drawing/2014/main" id="{D1F7DAAE-98FC-31BA-745E-35CE0EAE2234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8283;p70">
              <a:extLst>
                <a:ext uri="{FF2B5EF4-FFF2-40B4-BE49-F238E27FC236}">
                  <a16:creationId xmlns:a16="http://schemas.microsoft.com/office/drawing/2014/main" id="{2498D97A-3DE2-3193-5230-1BA8D093B4B5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8284;p70">
              <a:extLst>
                <a:ext uri="{FF2B5EF4-FFF2-40B4-BE49-F238E27FC236}">
                  <a16:creationId xmlns:a16="http://schemas.microsoft.com/office/drawing/2014/main" id="{FEB62A60-8FCD-5917-D24D-FD46266DFC6E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8285;p70">
              <a:extLst>
                <a:ext uri="{FF2B5EF4-FFF2-40B4-BE49-F238E27FC236}">
                  <a16:creationId xmlns:a16="http://schemas.microsoft.com/office/drawing/2014/main" id="{5A724BFC-D768-F66B-6F41-2497DCC31C72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8286;p70">
              <a:extLst>
                <a:ext uri="{FF2B5EF4-FFF2-40B4-BE49-F238E27FC236}">
                  <a16:creationId xmlns:a16="http://schemas.microsoft.com/office/drawing/2014/main" id="{28DE0E35-0A92-5403-113F-1EAD55D4088F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8287;p70">
              <a:extLst>
                <a:ext uri="{FF2B5EF4-FFF2-40B4-BE49-F238E27FC236}">
                  <a16:creationId xmlns:a16="http://schemas.microsoft.com/office/drawing/2014/main" id="{F1CB03EF-0BB9-7272-8D71-DFB2565018D7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8288;p70">
              <a:extLst>
                <a:ext uri="{FF2B5EF4-FFF2-40B4-BE49-F238E27FC236}">
                  <a16:creationId xmlns:a16="http://schemas.microsoft.com/office/drawing/2014/main" id="{4592E35C-EDDF-5C22-CEE6-9982CB7016B3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8289;p70">
              <a:extLst>
                <a:ext uri="{FF2B5EF4-FFF2-40B4-BE49-F238E27FC236}">
                  <a16:creationId xmlns:a16="http://schemas.microsoft.com/office/drawing/2014/main" id="{DCB95082-D421-2A8D-236C-F22E318800AA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8290;p70">
              <a:extLst>
                <a:ext uri="{FF2B5EF4-FFF2-40B4-BE49-F238E27FC236}">
                  <a16:creationId xmlns:a16="http://schemas.microsoft.com/office/drawing/2014/main" id="{1C01F2DB-9977-6C72-FA25-B45F7125F9B5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8291;p70">
              <a:extLst>
                <a:ext uri="{FF2B5EF4-FFF2-40B4-BE49-F238E27FC236}">
                  <a16:creationId xmlns:a16="http://schemas.microsoft.com/office/drawing/2014/main" id="{2362A173-3024-2F7A-F475-064788A73736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8292;p70">
              <a:extLst>
                <a:ext uri="{FF2B5EF4-FFF2-40B4-BE49-F238E27FC236}">
                  <a16:creationId xmlns:a16="http://schemas.microsoft.com/office/drawing/2014/main" id="{9D550C2D-E518-8E8A-AAC8-E555E398FD84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8293;p70">
              <a:extLst>
                <a:ext uri="{FF2B5EF4-FFF2-40B4-BE49-F238E27FC236}">
                  <a16:creationId xmlns:a16="http://schemas.microsoft.com/office/drawing/2014/main" id="{903B627C-7C32-9A00-FBFF-F7EFF53BBB5F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8294;p70">
              <a:extLst>
                <a:ext uri="{FF2B5EF4-FFF2-40B4-BE49-F238E27FC236}">
                  <a16:creationId xmlns:a16="http://schemas.microsoft.com/office/drawing/2014/main" id="{8482A567-76A0-D1CA-E1E1-10C71FEFB4F0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8295;p70">
              <a:extLst>
                <a:ext uri="{FF2B5EF4-FFF2-40B4-BE49-F238E27FC236}">
                  <a16:creationId xmlns:a16="http://schemas.microsoft.com/office/drawing/2014/main" id="{55C4F727-FE93-5807-3D57-E91A016C18A1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8296;p70">
              <a:extLst>
                <a:ext uri="{FF2B5EF4-FFF2-40B4-BE49-F238E27FC236}">
                  <a16:creationId xmlns:a16="http://schemas.microsoft.com/office/drawing/2014/main" id="{2D338760-78F8-348F-185A-7DED0ED72C5A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8297;p70">
              <a:extLst>
                <a:ext uri="{FF2B5EF4-FFF2-40B4-BE49-F238E27FC236}">
                  <a16:creationId xmlns:a16="http://schemas.microsoft.com/office/drawing/2014/main" id="{F38750C9-CB06-6522-524E-5E15581BA217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8298;p70">
              <a:extLst>
                <a:ext uri="{FF2B5EF4-FFF2-40B4-BE49-F238E27FC236}">
                  <a16:creationId xmlns:a16="http://schemas.microsoft.com/office/drawing/2014/main" id="{89F2D389-D295-FFB7-4B63-F0DF4883F84D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8299;p70">
              <a:extLst>
                <a:ext uri="{FF2B5EF4-FFF2-40B4-BE49-F238E27FC236}">
                  <a16:creationId xmlns:a16="http://schemas.microsoft.com/office/drawing/2014/main" id="{F08242E3-8C20-58E9-306D-4599EB8160C0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8300;p70">
              <a:extLst>
                <a:ext uri="{FF2B5EF4-FFF2-40B4-BE49-F238E27FC236}">
                  <a16:creationId xmlns:a16="http://schemas.microsoft.com/office/drawing/2014/main" id="{400E3E7B-AF0E-D4A4-3CAA-AF0C293873D1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8301;p70">
              <a:extLst>
                <a:ext uri="{FF2B5EF4-FFF2-40B4-BE49-F238E27FC236}">
                  <a16:creationId xmlns:a16="http://schemas.microsoft.com/office/drawing/2014/main" id="{EBB0ADC1-DEF5-F267-4FA3-B3B9DCDBDF03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8302;p70">
              <a:extLst>
                <a:ext uri="{FF2B5EF4-FFF2-40B4-BE49-F238E27FC236}">
                  <a16:creationId xmlns:a16="http://schemas.microsoft.com/office/drawing/2014/main" id="{D984015E-5048-6574-4C53-4563DA5FE992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8303;p70">
              <a:extLst>
                <a:ext uri="{FF2B5EF4-FFF2-40B4-BE49-F238E27FC236}">
                  <a16:creationId xmlns:a16="http://schemas.microsoft.com/office/drawing/2014/main" id="{381C8527-2A2A-9442-5468-859D03EEA0CD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8304;p70">
              <a:extLst>
                <a:ext uri="{FF2B5EF4-FFF2-40B4-BE49-F238E27FC236}">
                  <a16:creationId xmlns:a16="http://schemas.microsoft.com/office/drawing/2014/main" id="{F98569D5-3785-5DD9-CB29-7C0395A83CB6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8305;p70">
              <a:extLst>
                <a:ext uri="{FF2B5EF4-FFF2-40B4-BE49-F238E27FC236}">
                  <a16:creationId xmlns:a16="http://schemas.microsoft.com/office/drawing/2014/main" id="{693EC80F-6C12-2BF5-E3F7-C50B0D672F90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8306;p70">
              <a:extLst>
                <a:ext uri="{FF2B5EF4-FFF2-40B4-BE49-F238E27FC236}">
                  <a16:creationId xmlns:a16="http://schemas.microsoft.com/office/drawing/2014/main" id="{65400EF3-90D7-57A4-1393-636B74E07EB2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8307;p70">
              <a:extLst>
                <a:ext uri="{FF2B5EF4-FFF2-40B4-BE49-F238E27FC236}">
                  <a16:creationId xmlns:a16="http://schemas.microsoft.com/office/drawing/2014/main" id="{D4EE3B97-2787-693E-0B33-3B6BBC9E5C57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8308;p70">
              <a:extLst>
                <a:ext uri="{FF2B5EF4-FFF2-40B4-BE49-F238E27FC236}">
                  <a16:creationId xmlns:a16="http://schemas.microsoft.com/office/drawing/2014/main" id="{92D6090F-8BF8-486A-2B9D-77C97EE48A32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8309;p70">
              <a:extLst>
                <a:ext uri="{FF2B5EF4-FFF2-40B4-BE49-F238E27FC236}">
                  <a16:creationId xmlns:a16="http://schemas.microsoft.com/office/drawing/2014/main" id="{B97181E3-342C-6E9B-30AF-14C808A58FE1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8310;p70">
              <a:extLst>
                <a:ext uri="{FF2B5EF4-FFF2-40B4-BE49-F238E27FC236}">
                  <a16:creationId xmlns:a16="http://schemas.microsoft.com/office/drawing/2014/main" id="{F8FB104F-029F-54A3-A100-EA205AB328FB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8311;p70">
              <a:extLst>
                <a:ext uri="{FF2B5EF4-FFF2-40B4-BE49-F238E27FC236}">
                  <a16:creationId xmlns:a16="http://schemas.microsoft.com/office/drawing/2014/main" id="{710C30E6-23B1-D839-2D52-DB5AFBCCFC0D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8312;p70">
              <a:extLst>
                <a:ext uri="{FF2B5EF4-FFF2-40B4-BE49-F238E27FC236}">
                  <a16:creationId xmlns:a16="http://schemas.microsoft.com/office/drawing/2014/main" id="{CD3E5F36-5500-D2D4-0FB9-E0080A405B32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8313;p70">
              <a:extLst>
                <a:ext uri="{FF2B5EF4-FFF2-40B4-BE49-F238E27FC236}">
                  <a16:creationId xmlns:a16="http://schemas.microsoft.com/office/drawing/2014/main" id="{14D82906-BEA6-B7FD-90A5-B5B1708E6258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8314;p70">
              <a:extLst>
                <a:ext uri="{FF2B5EF4-FFF2-40B4-BE49-F238E27FC236}">
                  <a16:creationId xmlns:a16="http://schemas.microsoft.com/office/drawing/2014/main" id="{99538A7C-8C89-3791-1A40-820E4C9FD6E8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8315;p70">
              <a:extLst>
                <a:ext uri="{FF2B5EF4-FFF2-40B4-BE49-F238E27FC236}">
                  <a16:creationId xmlns:a16="http://schemas.microsoft.com/office/drawing/2014/main" id="{B16EB911-987F-3497-4170-31D21DC54AD3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8316;p70">
              <a:extLst>
                <a:ext uri="{FF2B5EF4-FFF2-40B4-BE49-F238E27FC236}">
                  <a16:creationId xmlns:a16="http://schemas.microsoft.com/office/drawing/2014/main" id="{F2D2B5C8-63D3-9026-A1F8-B81297863D5A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8317;p70">
              <a:extLst>
                <a:ext uri="{FF2B5EF4-FFF2-40B4-BE49-F238E27FC236}">
                  <a16:creationId xmlns:a16="http://schemas.microsoft.com/office/drawing/2014/main" id="{056E72D2-FA49-69C4-A038-2209A0D3665A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8318;p70">
              <a:extLst>
                <a:ext uri="{FF2B5EF4-FFF2-40B4-BE49-F238E27FC236}">
                  <a16:creationId xmlns:a16="http://schemas.microsoft.com/office/drawing/2014/main" id="{734EA2AD-D375-2A24-3CEE-3ABD025E50F6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8319;p70">
              <a:extLst>
                <a:ext uri="{FF2B5EF4-FFF2-40B4-BE49-F238E27FC236}">
                  <a16:creationId xmlns:a16="http://schemas.microsoft.com/office/drawing/2014/main" id="{EE32FCE6-FE72-E7B3-8CFA-DA996DD2E408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8320;p70">
              <a:extLst>
                <a:ext uri="{FF2B5EF4-FFF2-40B4-BE49-F238E27FC236}">
                  <a16:creationId xmlns:a16="http://schemas.microsoft.com/office/drawing/2014/main" id="{5A531540-65CD-34C3-0BBC-C1396E8D5E1A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8321;p70">
              <a:extLst>
                <a:ext uri="{FF2B5EF4-FFF2-40B4-BE49-F238E27FC236}">
                  <a16:creationId xmlns:a16="http://schemas.microsoft.com/office/drawing/2014/main" id="{0F788397-A50F-EF16-120F-37959FF6FD01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8322;p70">
              <a:extLst>
                <a:ext uri="{FF2B5EF4-FFF2-40B4-BE49-F238E27FC236}">
                  <a16:creationId xmlns:a16="http://schemas.microsoft.com/office/drawing/2014/main" id="{56B650D5-C19B-D225-B4EF-31F686E872A6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8323;p70">
              <a:extLst>
                <a:ext uri="{FF2B5EF4-FFF2-40B4-BE49-F238E27FC236}">
                  <a16:creationId xmlns:a16="http://schemas.microsoft.com/office/drawing/2014/main" id="{DE129AC5-F0AC-9AE5-2B4B-313718CFB5D6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8324;p70">
              <a:extLst>
                <a:ext uri="{FF2B5EF4-FFF2-40B4-BE49-F238E27FC236}">
                  <a16:creationId xmlns:a16="http://schemas.microsoft.com/office/drawing/2014/main" id="{CDD30317-6337-55FF-3E48-8034411923B3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8325;p70">
              <a:extLst>
                <a:ext uri="{FF2B5EF4-FFF2-40B4-BE49-F238E27FC236}">
                  <a16:creationId xmlns:a16="http://schemas.microsoft.com/office/drawing/2014/main" id="{FCBF455E-CFB8-29F7-B45C-4B4D3E82B548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8326;p70">
              <a:extLst>
                <a:ext uri="{FF2B5EF4-FFF2-40B4-BE49-F238E27FC236}">
                  <a16:creationId xmlns:a16="http://schemas.microsoft.com/office/drawing/2014/main" id="{B5BAD040-CDF5-7E98-33A8-994CEA3FA5BF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8327;p70">
              <a:extLst>
                <a:ext uri="{FF2B5EF4-FFF2-40B4-BE49-F238E27FC236}">
                  <a16:creationId xmlns:a16="http://schemas.microsoft.com/office/drawing/2014/main" id="{30070F7B-2E47-B753-0F23-910FD976AF44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8328;p70">
              <a:extLst>
                <a:ext uri="{FF2B5EF4-FFF2-40B4-BE49-F238E27FC236}">
                  <a16:creationId xmlns:a16="http://schemas.microsoft.com/office/drawing/2014/main" id="{7E11E4BA-1EDC-7C0D-D7C5-A2E3152198CA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8329;p70">
              <a:extLst>
                <a:ext uri="{FF2B5EF4-FFF2-40B4-BE49-F238E27FC236}">
                  <a16:creationId xmlns:a16="http://schemas.microsoft.com/office/drawing/2014/main" id="{5E844176-76AA-4435-66DF-71C39E7F4220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8330;p70">
              <a:extLst>
                <a:ext uri="{FF2B5EF4-FFF2-40B4-BE49-F238E27FC236}">
                  <a16:creationId xmlns:a16="http://schemas.microsoft.com/office/drawing/2014/main" id="{5533F1FC-C497-299B-6D93-AB1C20A04457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8331;p70">
              <a:extLst>
                <a:ext uri="{FF2B5EF4-FFF2-40B4-BE49-F238E27FC236}">
                  <a16:creationId xmlns:a16="http://schemas.microsoft.com/office/drawing/2014/main" id="{8DE119F6-E135-EA78-7820-95247696CF09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8332;p70">
              <a:extLst>
                <a:ext uri="{FF2B5EF4-FFF2-40B4-BE49-F238E27FC236}">
                  <a16:creationId xmlns:a16="http://schemas.microsoft.com/office/drawing/2014/main" id="{A688BCFA-C12B-2ECB-65DC-324199DCDA3A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8333;p70">
              <a:extLst>
                <a:ext uri="{FF2B5EF4-FFF2-40B4-BE49-F238E27FC236}">
                  <a16:creationId xmlns:a16="http://schemas.microsoft.com/office/drawing/2014/main" id="{EE74AC21-6A3F-A10E-BBDD-292EC3A00822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8334;p70">
              <a:extLst>
                <a:ext uri="{FF2B5EF4-FFF2-40B4-BE49-F238E27FC236}">
                  <a16:creationId xmlns:a16="http://schemas.microsoft.com/office/drawing/2014/main" id="{7266F6FA-28B4-2382-3DFC-52065282AC70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8335;p70">
              <a:extLst>
                <a:ext uri="{FF2B5EF4-FFF2-40B4-BE49-F238E27FC236}">
                  <a16:creationId xmlns:a16="http://schemas.microsoft.com/office/drawing/2014/main" id="{F08338E3-0AB7-F62E-F3CA-F9CCF813580E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8336;p70">
              <a:extLst>
                <a:ext uri="{FF2B5EF4-FFF2-40B4-BE49-F238E27FC236}">
                  <a16:creationId xmlns:a16="http://schemas.microsoft.com/office/drawing/2014/main" id="{153930D0-D114-0166-5FB2-1E76CB5BC78E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8337;p70">
              <a:extLst>
                <a:ext uri="{FF2B5EF4-FFF2-40B4-BE49-F238E27FC236}">
                  <a16:creationId xmlns:a16="http://schemas.microsoft.com/office/drawing/2014/main" id="{677F20E2-CEBE-44BA-F355-AD4519D8A8E7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8338;p70">
              <a:extLst>
                <a:ext uri="{FF2B5EF4-FFF2-40B4-BE49-F238E27FC236}">
                  <a16:creationId xmlns:a16="http://schemas.microsoft.com/office/drawing/2014/main" id="{EB1DF76F-2E4E-CE16-DCD9-A72BE69D94D1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8339;p70">
              <a:extLst>
                <a:ext uri="{FF2B5EF4-FFF2-40B4-BE49-F238E27FC236}">
                  <a16:creationId xmlns:a16="http://schemas.microsoft.com/office/drawing/2014/main" id="{EE672517-BADF-B084-4277-0E4790EEA29B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8340;p70">
              <a:extLst>
                <a:ext uri="{FF2B5EF4-FFF2-40B4-BE49-F238E27FC236}">
                  <a16:creationId xmlns:a16="http://schemas.microsoft.com/office/drawing/2014/main" id="{8A2FDFA6-00C6-7496-0A46-573BE620BCC9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8341;p70">
              <a:extLst>
                <a:ext uri="{FF2B5EF4-FFF2-40B4-BE49-F238E27FC236}">
                  <a16:creationId xmlns:a16="http://schemas.microsoft.com/office/drawing/2014/main" id="{68E40633-99EB-6D6F-5A1E-11AB6480AF63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8342;p70">
              <a:extLst>
                <a:ext uri="{FF2B5EF4-FFF2-40B4-BE49-F238E27FC236}">
                  <a16:creationId xmlns:a16="http://schemas.microsoft.com/office/drawing/2014/main" id="{0F8D2C0A-9B2C-3B95-0209-6B9E22D84601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8343;p70">
              <a:extLst>
                <a:ext uri="{FF2B5EF4-FFF2-40B4-BE49-F238E27FC236}">
                  <a16:creationId xmlns:a16="http://schemas.microsoft.com/office/drawing/2014/main" id="{74A82F75-B439-54C3-45F2-29A430095FB7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8344;p70">
              <a:extLst>
                <a:ext uri="{FF2B5EF4-FFF2-40B4-BE49-F238E27FC236}">
                  <a16:creationId xmlns:a16="http://schemas.microsoft.com/office/drawing/2014/main" id="{B74A219C-1C1A-6AB5-C6EC-C597F566F9AE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8345;p70">
              <a:extLst>
                <a:ext uri="{FF2B5EF4-FFF2-40B4-BE49-F238E27FC236}">
                  <a16:creationId xmlns:a16="http://schemas.microsoft.com/office/drawing/2014/main" id="{1DB9DBCB-509B-1215-2660-D788AFA0A01C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8346;p70">
              <a:extLst>
                <a:ext uri="{FF2B5EF4-FFF2-40B4-BE49-F238E27FC236}">
                  <a16:creationId xmlns:a16="http://schemas.microsoft.com/office/drawing/2014/main" id="{2A134A4A-F31E-F22E-3650-DBE8F45C3455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8347;p70">
              <a:extLst>
                <a:ext uri="{FF2B5EF4-FFF2-40B4-BE49-F238E27FC236}">
                  <a16:creationId xmlns:a16="http://schemas.microsoft.com/office/drawing/2014/main" id="{B6DB3CAC-9E5B-0F92-0B8E-ED31105EC576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8348;p70">
              <a:extLst>
                <a:ext uri="{FF2B5EF4-FFF2-40B4-BE49-F238E27FC236}">
                  <a16:creationId xmlns:a16="http://schemas.microsoft.com/office/drawing/2014/main" id="{7C93BD90-9627-13F7-75D5-C4FCF7E9DEC0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8349;p70">
              <a:extLst>
                <a:ext uri="{FF2B5EF4-FFF2-40B4-BE49-F238E27FC236}">
                  <a16:creationId xmlns:a16="http://schemas.microsoft.com/office/drawing/2014/main" id="{9C1BCDD9-1318-A88B-DCCF-CD595C281848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8350;p70">
              <a:extLst>
                <a:ext uri="{FF2B5EF4-FFF2-40B4-BE49-F238E27FC236}">
                  <a16:creationId xmlns:a16="http://schemas.microsoft.com/office/drawing/2014/main" id="{862F6DAA-437E-534E-A6DE-E2CAA41EA034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8351;p70">
              <a:extLst>
                <a:ext uri="{FF2B5EF4-FFF2-40B4-BE49-F238E27FC236}">
                  <a16:creationId xmlns:a16="http://schemas.microsoft.com/office/drawing/2014/main" id="{83B54970-0012-1ABD-1299-34A2C13BEAAE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8352;p70">
              <a:extLst>
                <a:ext uri="{FF2B5EF4-FFF2-40B4-BE49-F238E27FC236}">
                  <a16:creationId xmlns:a16="http://schemas.microsoft.com/office/drawing/2014/main" id="{83160C11-D6FB-428C-F87B-C265A8256C83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8353;p70">
              <a:extLst>
                <a:ext uri="{FF2B5EF4-FFF2-40B4-BE49-F238E27FC236}">
                  <a16:creationId xmlns:a16="http://schemas.microsoft.com/office/drawing/2014/main" id="{925D1AA8-31B9-D73F-71DD-1D564AE27CD9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8354;p70">
              <a:extLst>
                <a:ext uri="{FF2B5EF4-FFF2-40B4-BE49-F238E27FC236}">
                  <a16:creationId xmlns:a16="http://schemas.microsoft.com/office/drawing/2014/main" id="{33736CB8-DB5A-4A9C-C6E5-766BD63D2625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8355;p70">
              <a:extLst>
                <a:ext uri="{FF2B5EF4-FFF2-40B4-BE49-F238E27FC236}">
                  <a16:creationId xmlns:a16="http://schemas.microsoft.com/office/drawing/2014/main" id="{074881A7-25E6-5CAF-D404-EE2E5BA1DEEC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8356;p70">
              <a:extLst>
                <a:ext uri="{FF2B5EF4-FFF2-40B4-BE49-F238E27FC236}">
                  <a16:creationId xmlns:a16="http://schemas.microsoft.com/office/drawing/2014/main" id="{F84E8234-655C-3499-4D80-27B4E074DEFD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8357;p70">
              <a:extLst>
                <a:ext uri="{FF2B5EF4-FFF2-40B4-BE49-F238E27FC236}">
                  <a16:creationId xmlns:a16="http://schemas.microsoft.com/office/drawing/2014/main" id="{82A04652-5F9E-6EDE-E77D-41FC293DE632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8358;p70">
              <a:extLst>
                <a:ext uri="{FF2B5EF4-FFF2-40B4-BE49-F238E27FC236}">
                  <a16:creationId xmlns:a16="http://schemas.microsoft.com/office/drawing/2014/main" id="{DF20CDE0-70A4-8892-643A-F14461A1CBC4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8359;p70">
              <a:extLst>
                <a:ext uri="{FF2B5EF4-FFF2-40B4-BE49-F238E27FC236}">
                  <a16:creationId xmlns:a16="http://schemas.microsoft.com/office/drawing/2014/main" id="{E7365794-32B9-438F-D4B4-5946E122635F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8360;p70">
              <a:extLst>
                <a:ext uri="{FF2B5EF4-FFF2-40B4-BE49-F238E27FC236}">
                  <a16:creationId xmlns:a16="http://schemas.microsoft.com/office/drawing/2014/main" id="{BD245A0E-5277-37F5-B9AA-AE9C69F50831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8361;p70">
              <a:extLst>
                <a:ext uri="{FF2B5EF4-FFF2-40B4-BE49-F238E27FC236}">
                  <a16:creationId xmlns:a16="http://schemas.microsoft.com/office/drawing/2014/main" id="{E9970929-6BBF-B1AB-5C7D-7CFD18B9C8F3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8362;p70">
              <a:extLst>
                <a:ext uri="{FF2B5EF4-FFF2-40B4-BE49-F238E27FC236}">
                  <a16:creationId xmlns:a16="http://schemas.microsoft.com/office/drawing/2014/main" id="{FE3C8643-6829-4817-904B-24ABFDE68124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8363;p70">
              <a:extLst>
                <a:ext uri="{FF2B5EF4-FFF2-40B4-BE49-F238E27FC236}">
                  <a16:creationId xmlns:a16="http://schemas.microsoft.com/office/drawing/2014/main" id="{8EF86D86-3BA2-B01D-98D3-FC78374ECA15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8364;p70">
              <a:extLst>
                <a:ext uri="{FF2B5EF4-FFF2-40B4-BE49-F238E27FC236}">
                  <a16:creationId xmlns:a16="http://schemas.microsoft.com/office/drawing/2014/main" id="{96BCD227-4071-B719-D49B-DC54BE23E5EC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8365;p70">
              <a:extLst>
                <a:ext uri="{FF2B5EF4-FFF2-40B4-BE49-F238E27FC236}">
                  <a16:creationId xmlns:a16="http://schemas.microsoft.com/office/drawing/2014/main" id="{3E48BB54-FC10-0F61-3A4D-FB59BCABC06B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8366;p70">
              <a:extLst>
                <a:ext uri="{FF2B5EF4-FFF2-40B4-BE49-F238E27FC236}">
                  <a16:creationId xmlns:a16="http://schemas.microsoft.com/office/drawing/2014/main" id="{679003CA-8101-E22F-BE64-D8F95B8CAB3F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8367;p70">
              <a:extLst>
                <a:ext uri="{FF2B5EF4-FFF2-40B4-BE49-F238E27FC236}">
                  <a16:creationId xmlns:a16="http://schemas.microsoft.com/office/drawing/2014/main" id="{72F6BA9C-7945-194F-C1E8-B8AEF0A63D6D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8368;p70">
              <a:extLst>
                <a:ext uri="{FF2B5EF4-FFF2-40B4-BE49-F238E27FC236}">
                  <a16:creationId xmlns:a16="http://schemas.microsoft.com/office/drawing/2014/main" id="{46CB0736-9984-7810-4E69-D81FF80062D7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8369;p70">
              <a:extLst>
                <a:ext uri="{FF2B5EF4-FFF2-40B4-BE49-F238E27FC236}">
                  <a16:creationId xmlns:a16="http://schemas.microsoft.com/office/drawing/2014/main" id="{E7985BE1-5BBC-9A36-A292-0F1FF7E02FA7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8370;p70">
              <a:extLst>
                <a:ext uri="{FF2B5EF4-FFF2-40B4-BE49-F238E27FC236}">
                  <a16:creationId xmlns:a16="http://schemas.microsoft.com/office/drawing/2014/main" id="{EDCD4411-1D31-F806-3E60-4047C18E6209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8371;p70">
              <a:extLst>
                <a:ext uri="{FF2B5EF4-FFF2-40B4-BE49-F238E27FC236}">
                  <a16:creationId xmlns:a16="http://schemas.microsoft.com/office/drawing/2014/main" id="{68F61581-72C7-42CD-1038-44C8F458F891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8372;p70">
              <a:extLst>
                <a:ext uri="{FF2B5EF4-FFF2-40B4-BE49-F238E27FC236}">
                  <a16:creationId xmlns:a16="http://schemas.microsoft.com/office/drawing/2014/main" id="{94C59DFC-0CED-0265-BA5F-C47DAAA18195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8373;p70">
              <a:extLst>
                <a:ext uri="{FF2B5EF4-FFF2-40B4-BE49-F238E27FC236}">
                  <a16:creationId xmlns:a16="http://schemas.microsoft.com/office/drawing/2014/main" id="{9297BE36-C34F-1988-556C-DCEEE4B31B82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8374;p70">
              <a:extLst>
                <a:ext uri="{FF2B5EF4-FFF2-40B4-BE49-F238E27FC236}">
                  <a16:creationId xmlns:a16="http://schemas.microsoft.com/office/drawing/2014/main" id="{F7EE9455-B182-322A-463C-480F10891B2B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8375;p70">
              <a:extLst>
                <a:ext uri="{FF2B5EF4-FFF2-40B4-BE49-F238E27FC236}">
                  <a16:creationId xmlns:a16="http://schemas.microsoft.com/office/drawing/2014/main" id="{5F04BC33-E7E6-A896-A0EF-B6418413C046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8376;p70">
              <a:extLst>
                <a:ext uri="{FF2B5EF4-FFF2-40B4-BE49-F238E27FC236}">
                  <a16:creationId xmlns:a16="http://schemas.microsoft.com/office/drawing/2014/main" id="{EF42C958-627A-B02A-543B-CED79A5E6422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8377;p70">
              <a:extLst>
                <a:ext uri="{FF2B5EF4-FFF2-40B4-BE49-F238E27FC236}">
                  <a16:creationId xmlns:a16="http://schemas.microsoft.com/office/drawing/2014/main" id="{790A916B-D339-5672-A448-E9FC277D859F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8378;p70">
              <a:extLst>
                <a:ext uri="{FF2B5EF4-FFF2-40B4-BE49-F238E27FC236}">
                  <a16:creationId xmlns:a16="http://schemas.microsoft.com/office/drawing/2014/main" id="{D6DDE5F9-AFE7-28AD-A046-00B8E5A4C797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8379;p70">
              <a:extLst>
                <a:ext uri="{FF2B5EF4-FFF2-40B4-BE49-F238E27FC236}">
                  <a16:creationId xmlns:a16="http://schemas.microsoft.com/office/drawing/2014/main" id="{1EA6C776-B674-35A3-8F91-A25ACB928154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8380;p70">
              <a:extLst>
                <a:ext uri="{FF2B5EF4-FFF2-40B4-BE49-F238E27FC236}">
                  <a16:creationId xmlns:a16="http://schemas.microsoft.com/office/drawing/2014/main" id="{0873A29B-54BB-6CF7-6320-7F83D3C522AC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8381;p70">
              <a:extLst>
                <a:ext uri="{FF2B5EF4-FFF2-40B4-BE49-F238E27FC236}">
                  <a16:creationId xmlns:a16="http://schemas.microsoft.com/office/drawing/2014/main" id="{F672FDDC-CCFB-BEFF-3B4F-53F529BE50FF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8382;p70">
              <a:extLst>
                <a:ext uri="{FF2B5EF4-FFF2-40B4-BE49-F238E27FC236}">
                  <a16:creationId xmlns:a16="http://schemas.microsoft.com/office/drawing/2014/main" id="{22CD2895-4B0E-E00F-B1A4-36F6D0DB84B4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8383;p70">
              <a:extLst>
                <a:ext uri="{FF2B5EF4-FFF2-40B4-BE49-F238E27FC236}">
                  <a16:creationId xmlns:a16="http://schemas.microsoft.com/office/drawing/2014/main" id="{B326881C-B1E0-5FD9-84FE-0BB223128994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8384;p70">
              <a:extLst>
                <a:ext uri="{FF2B5EF4-FFF2-40B4-BE49-F238E27FC236}">
                  <a16:creationId xmlns:a16="http://schemas.microsoft.com/office/drawing/2014/main" id="{846B942D-298C-45A1-CA9E-D2F512BDA36D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8385;p70">
              <a:extLst>
                <a:ext uri="{FF2B5EF4-FFF2-40B4-BE49-F238E27FC236}">
                  <a16:creationId xmlns:a16="http://schemas.microsoft.com/office/drawing/2014/main" id="{2EE34556-D0EB-1B24-821F-D051A242647D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8386;p70">
              <a:extLst>
                <a:ext uri="{FF2B5EF4-FFF2-40B4-BE49-F238E27FC236}">
                  <a16:creationId xmlns:a16="http://schemas.microsoft.com/office/drawing/2014/main" id="{2100ED37-45D9-8C7E-B676-015EA3D0BF67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8387;p70">
              <a:extLst>
                <a:ext uri="{FF2B5EF4-FFF2-40B4-BE49-F238E27FC236}">
                  <a16:creationId xmlns:a16="http://schemas.microsoft.com/office/drawing/2014/main" id="{472903BE-732F-D0BB-9181-D284BD4FF9B7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8388;p70">
              <a:extLst>
                <a:ext uri="{FF2B5EF4-FFF2-40B4-BE49-F238E27FC236}">
                  <a16:creationId xmlns:a16="http://schemas.microsoft.com/office/drawing/2014/main" id="{922EEF24-0E6B-4942-AF0A-F0B4C19CF4A8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8389;p70">
              <a:extLst>
                <a:ext uri="{FF2B5EF4-FFF2-40B4-BE49-F238E27FC236}">
                  <a16:creationId xmlns:a16="http://schemas.microsoft.com/office/drawing/2014/main" id="{3DF91E58-0DEB-4E83-FBCB-09807EEA65CA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8390;p70">
              <a:extLst>
                <a:ext uri="{FF2B5EF4-FFF2-40B4-BE49-F238E27FC236}">
                  <a16:creationId xmlns:a16="http://schemas.microsoft.com/office/drawing/2014/main" id="{D2225FF3-F8ED-09BB-CCFD-B8A7DC543058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8391;p70">
              <a:extLst>
                <a:ext uri="{FF2B5EF4-FFF2-40B4-BE49-F238E27FC236}">
                  <a16:creationId xmlns:a16="http://schemas.microsoft.com/office/drawing/2014/main" id="{6F43E3EF-A4E5-70F4-CD47-AE7FB59459EA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8392;p70">
              <a:extLst>
                <a:ext uri="{FF2B5EF4-FFF2-40B4-BE49-F238E27FC236}">
                  <a16:creationId xmlns:a16="http://schemas.microsoft.com/office/drawing/2014/main" id="{4F1578B0-F4EF-CF9D-8B79-C3CE4B2D1A5C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8393;p70">
              <a:extLst>
                <a:ext uri="{FF2B5EF4-FFF2-40B4-BE49-F238E27FC236}">
                  <a16:creationId xmlns:a16="http://schemas.microsoft.com/office/drawing/2014/main" id="{0C00C307-8919-631E-9B74-BDC74ED603F7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8394;p70">
              <a:extLst>
                <a:ext uri="{FF2B5EF4-FFF2-40B4-BE49-F238E27FC236}">
                  <a16:creationId xmlns:a16="http://schemas.microsoft.com/office/drawing/2014/main" id="{CD0044CA-7A1B-6010-A5CD-7C429BF96EDB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8395;p70">
              <a:extLst>
                <a:ext uri="{FF2B5EF4-FFF2-40B4-BE49-F238E27FC236}">
                  <a16:creationId xmlns:a16="http://schemas.microsoft.com/office/drawing/2014/main" id="{772B6FA1-DDA8-3A6D-01B7-952F60E0356A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8396;p70">
              <a:extLst>
                <a:ext uri="{FF2B5EF4-FFF2-40B4-BE49-F238E27FC236}">
                  <a16:creationId xmlns:a16="http://schemas.microsoft.com/office/drawing/2014/main" id="{A1274FE4-8BA5-73AC-1ABF-3B101299F805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8397;p70">
              <a:extLst>
                <a:ext uri="{FF2B5EF4-FFF2-40B4-BE49-F238E27FC236}">
                  <a16:creationId xmlns:a16="http://schemas.microsoft.com/office/drawing/2014/main" id="{41076EA6-B5B3-197E-F5C6-977044C7030B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8398;p70">
              <a:extLst>
                <a:ext uri="{FF2B5EF4-FFF2-40B4-BE49-F238E27FC236}">
                  <a16:creationId xmlns:a16="http://schemas.microsoft.com/office/drawing/2014/main" id="{269895F6-3CB5-82CC-547F-41EFBDE0899D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8399;p70">
              <a:extLst>
                <a:ext uri="{FF2B5EF4-FFF2-40B4-BE49-F238E27FC236}">
                  <a16:creationId xmlns:a16="http://schemas.microsoft.com/office/drawing/2014/main" id="{D7F52CD2-6BCF-9021-4468-4F45D160FB50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8400;p70">
              <a:extLst>
                <a:ext uri="{FF2B5EF4-FFF2-40B4-BE49-F238E27FC236}">
                  <a16:creationId xmlns:a16="http://schemas.microsoft.com/office/drawing/2014/main" id="{C16D6717-774A-1F53-B275-54E667DB27FD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8401;p70">
              <a:extLst>
                <a:ext uri="{FF2B5EF4-FFF2-40B4-BE49-F238E27FC236}">
                  <a16:creationId xmlns:a16="http://schemas.microsoft.com/office/drawing/2014/main" id="{5A903ACB-6C70-516A-B425-F7D42C1AA7E1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8402;p70">
              <a:extLst>
                <a:ext uri="{FF2B5EF4-FFF2-40B4-BE49-F238E27FC236}">
                  <a16:creationId xmlns:a16="http://schemas.microsoft.com/office/drawing/2014/main" id="{77986954-AB67-6C70-0E38-3C3450E9829B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8403;p70">
              <a:extLst>
                <a:ext uri="{FF2B5EF4-FFF2-40B4-BE49-F238E27FC236}">
                  <a16:creationId xmlns:a16="http://schemas.microsoft.com/office/drawing/2014/main" id="{D044AAB4-B4D5-127B-FDC3-AF99BF1156AC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8404;p70">
              <a:extLst>
                <a:ext uri="{FF2B5EF4-FFF2-40B4-BE49-F238E27FC236}">
                  <a16:creationId xmlns:a16="http://schemas.microsoft.com/office/drawing/2014/main" id="{3EC81E4A-4149-475C-AE16-C1129A44B2F2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8405;p70">
              <a:extLst>
                <a:ext uri="{FF2B5EF4-FFF2-40B4-BE49-F238E27FC236}">
                  <a16:creationId xmlns:a16="http://schemas.microsoft.com/office/drawing/2014/main" id="{E5235A8C-A914-8DF5-7956-390F4A5F7BBE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8406;p70">
              <a:extLst>
                <a:ext uri="{FF2B5EF4-FFF2-40B4-BE49-F238E27FC236}">
                  <a16:creationId xmlns:a16="http://schemas.microsoft.com/office/drawing/2014/main" id="{2AD40D07-93C2-ABD6-CA90-FD58CB95BE28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8407;p70">
              <a:extLst>
                <a:ext uri="{FF2B5EF4-FFF2-40B4-BE49-F238E27FC236}">
                  <a16:creationId xmlns:a16="http://schemas.microsoft.com/office/drawing/2014/main" id="{F551DE73-7F2E-3E69-C5F5-687FAC7FAA93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8408;p70">
              <a:extLst>
                <a:ext uri="{FF2B5EF4-FFF2-40B4-BE49-F238E27FC236}">
                  <a16:creationId xmlns:a16="http://schemas.microsoft.com/office/drawing/2014/main" id="{F6A6EA7D-A391-FE58-87D7-D6CB1F2E0428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8409;p70">
              <a:extLst>
                <a:ext uri="{FF2B5EF4-FFF2-40B4-BE49-F238E27FC236}">
                  <a16:creationId xmlns:a16="http://schemas.microsoft.com/office/drawing/2014/main" id="{24345933-38BE-65FE-F43C-BE9AFED9898D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8410;p70">
              <a:extLst>
                <a:ext uri="{FF2B5EF4-FFF2-40B4-BE49-F238E27FC236}">
                  <a16:creationId xmlns:a16="http://schemas.microsoft.com/office/drawing/2014/main" id="{0BCCCF85-B4BD-EFF6-6A67-1FF01D80D53E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8411;p70">
              <a:extLst>
                <a:ext uri="{FF2B5EF4-FFF2-40B4-BE49-F238E27FC236}">
                  <a16:creationId xmlns:a16="http://schemas.microsoft.com/office/drawing/2014/main" id="{221EF767-06E9-5C24-2F32-53B4D53D3122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8412;p70">
              <a:extLst>
                <a:ext uri="{FF2B5EF4-FFF2-40B4-BE49-F238E27FC236}">
                  <a16:creationId xmlns:a16="http://schemas.microsoft.com/office/drawing/2014/main" id="{1C18413B-4D3D-58A8-95BA-6EFA51D76670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8413;p70">
              <a:extLst>
                <a:ext uri="{FF2B5EF4-FFF2-40B4-BE49-F238E27FC236}">
                  <a16:creationId xmlns:a16="http://schemas.microsoft.com/office/drawing/2014/main" id="{EAFC2AB1-B308-46C9-B66D-935B2020932B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8414;p70">
              <a:extLst>
                <a:ext uri="{FF2B5EF4-FFF2-40B4-BE49-F238E27FC236}">
                  <a16:creationId xmlns:a16="http://schemas.microsoft.com/office/drawing/2014/main" id="{93985D81-FE08-2E15-EE42-DBDD7432942F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8415;p70">
              <a:extLst>
                <a:ext uri="{FF2B5EF4-FFF2-40B4-BE49-F238E27FC236}">
                  <a16:creationId xmlns:a16="http://schemas.microsoft.com/office/drawing/2014/main" id="{622D500C-9CE5-AD0A-4398-2A393C4385BC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8416;p70">
              <a:extLst>
                <a:ext uri="{FF2B5EF4-FFF2-40B4-BE49-F238E27FC236}">
                  <a16:creationId xmlns:a16="http://schemas.microsoft.com/office/drawing/2014/main" id="{12F50A6B-BD03-76A8-D2FB-1E5020C1EE64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8417;p70">
              <a:extLst>
                <a:ext uri="{FF2B5EF4-FFF2-40B4-BE49-F238E27FC236}">
                  <a16:creationId xmlns:a16="http://schemas.microsoft.com/office/drawing/2014/main" id="{AE21F45E-A0AA-387A-5E5E-8D8676390CA5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8418;p70">
              <a:extLst>
                <a:ext uri="{FF2B5EF4-FFF2-40B4-BE49-F238E27FC236}">
                  <a16:creationId xmlns:a16="http://schemas.microsoft.com/office/drawing/2014/main" id="{86B186BE-15D0-7D84-10CF-FC81CD8824D6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8419;p70">
              <a:extLst>
                <a:ext uri="{FF2B5EF4-FFF2-40B4-BE49-F238E27FC236}">
                  <a16:creationId xmlns:a16="http://schemas.microsoft.com/office/drawing/2014/main" id="{EF4FC614-9095-78C1-81E4-AC16738E05E6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8420;p70">
              <a:extLst>
                <a:ext uri="{FF2B5EF4-FFF2-40B4-BE49-F238E27FC236}">
                  <a16:creationId xmlns:a16="http://schemas.microsoft.com/office/drawing/2014/main" id="{2609C5AC-E04B-6DC1-9ABE-C1D1B0FCD705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8421;p70">
              <a:extLst>
                <a:ext uri="{FF2B5EF4-FFF2-40B4-BE49-F238E27FC236}">
                  <a16:creationId xmlns:a16="http://schemas.microsoft.com/office/drawing/2014/main" id="{2CB394E3-ED15-74A4-D31B-F3C6B3C97FF2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8422;p70">
              <a:extLst>
                <a:ext uri="{FF2B5EF4-FFF2-40B4-BE49-F238E27FC236}">
                  <a16:creationId xmlns:a16="http://schemas.microsoft.com/office/drawing/2014/main" id="{17B2E294-EB44-C99D-609D-E54AEE0B0BED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8423;p70">
              <a:extLst>
                <a:ext uri="{FF2B5EF4-FFF2-40B4-BE49-F238E27FC236}">
                  <a16:creationId xmlns:a16="http://schemas.microsoft.com/office/drawing/2014/main" id="{E046C9ED-8D4C-667B-B8F8-5DDA22C598F0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8424;p70">
              <a:extLst>
                <a:ext uri="{FF2B5EF4-FFF2-40B4-BE49-F238E27FC236}">
                  <a16:creationId xmlns:a16="http://schemas.microsoft.com/office/drawing/2014/main" id="{EB67CBA9-E198-69B2-585B-4D5145E9351C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8425;p70">
              <a:extLst>
                <a:ext uri="{FF2B5EF4-FFF2-40B4-BE49-F238E27FC236}">
                  <a16:creationId xmlns:a16="http://schemas.microsoft.com/office/drawing/2014/main" id="{9C619D02-40A8-A935-4B47-73492B7874C9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8426;p70">
              <a:extLst>
                <a:ext uri="{FF2B5EF4-FFF2-40B4-BE49-F238E27FC236}">
                  <a16:creationId xmlns:a16="http://schemas.microsoft.com/office/drawing/2014/main" id="{017A2C05-96B9-6267-3CAD-F400341D74AB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8427;p70">
              <a:extLst>
                <a:ext uri="{FF2B5EF4-FFF2-40B4-BE49-F238E27FC236}">
                  <a16:creationId xmlns:a16="http://schemas.microsoft.com/office/drawing/2014/main" id="{7BD8D06D-D382-3D8B-45D9-41FD67F5126A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8428;p70">
              <a:extLst>
                <a:ext uri="{FF2B5EF4-FFF2-40B4-BE49-F238E27FC236}">
                  <a16:creationId xmlns:a16="http://schemas.microsoft.com/office/drawing/2014/main" id="{1032C74E-3AB8-91A6-AA6E-6D5B16996FFB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8429;p70">
              <a:extLst>
                <a:ext uri="{FF2B5EF4-FFF2-40B4-BE49-F238E27FC236}">
                  <a16:creationId xmlns:a16="http://schemas.microsoft.com/office/drawing/2014/main" id="{F14B898D-F395-D23E-7067-8826C4D43A57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8430;p70">
              <a:extLst>
                <a:ext uri="{FF2B5EF4-FFF2-40B4-BE49-F238E27FC236}">
                  <a16:creationId xmlns:a16="http://schemas.microsoft.com/office/drawing/2014/main" id="{B453536A-3F0E-8160-E340-67F297CD8076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8431;p70">
              <a:extLst>
                <a:ext uri="{FF2B5EF4-FFF2-40B4-BE49-F238E27FC236}">
                  <a16:creationId xmlns:a16="http://schemas.microsoft.com/office/drawing/2014/main" id="{63388B73-C70F-FA19-B151-1EEDCEA205FE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8432;p70">
              <a:extLst>
                <a:ext uri="{FF2B5EF4-FFF2-40B4-BE49-F238E27FC236}">
                  <a16:creationId xmlns:a16="http://schemas.microsoft.com/office/drawing/2014/main" id="{B60A0ED6-C3E0-85C7-569D-C50AB3866FAA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8433;p70">
              <a:extLst>
                <a:ext uri="{FF2B5EF4-FFF2-40B4-BE49-F238E27FC236}">
                  <a16:creationId xmlns:a16="http://schemas.microsoft.com/office/drawing/2014/main" id="{DCB5A923-A793-0B04-BAC6-5A1418252D7C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8434;p70">
              <a:extLst>
                <a:ext uri="{FF2B5EF4-FFF2-40B4-BE49-F238E27FC236}">
                  <a16:creationId xmlns:a16="http://schemas.microsoft.com/office/drawing/2014/main" id="{7703FB92-D8DB-447E-4837-64AB302F929D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8435;p70">
              <a:extLst>
                <a:ext uri="{FF2B5EF4-FFF2-40B4-BE49-F238E27FC236}">
                  <a16:creationId xmlns:a16="http://schemas.microsoft.com/office/drawing/2014/main" id="{65251AED-9FB4-EBF8-78E5-1AD3BF882244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8436;p70">
              <a:extLst>
                <a:ext uri="{FF2B5EF4-FFF2-40B4-BE49-F238E27FC236}">
                  <a16:creationId xmlns:a16="http://schemas.microsoft.com/office/drawing/2014/main" id="{E9FBCA43-185B-C1C6-F635-F49FC5E594FE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8437;p70">
              <a:extLst>
                <a:ext uri="{FF2B5EF4-FFF2-40B4-BE49-F238E27FC236}">
                  <a16:creationId xmlns:a16="http://schemas.microsoft.com/office/drawing/2014/main" id="{C13F3B02-FB90-1618-1E7F-2BBCA269CEB9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8438;p70">
              <a:extLst>
                <a:ext uri="{FF2B5EF4-FFF2-40B4-BE49-F238E27FC236}">
                  <a16:creationId xmlns:a16="http://schemas.microsoft.com/office/drawing/2014/main" id="{5C98ACDD-A1CF-C36C-68FF-391AE861FDC2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8439;p70">
              <a:extLst>
                <a:ext uri="{FF2B5EF4-FFF2-40B4-BE49-F238E27FC236}">
                  <a16:creationId xmlns:a16="http://schemas.microsoft.com/office/drawing/2014/main" id="{8F5A7CB6-3B1E-F744-88C0-B2FCE26734E3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8440;p70">
              <a:extLst>
                <a:ext uri="{FF2B5EF4-FFF2-40B4-BE49-F238E27FC236}">
                  <a16:creationId xmlns:a16="http://schemas.microsoft.com/office/drawing/2014/main" id="{407FBA6C-C2E3-3D5D-5628-50A1E61979F1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8441;p70">
              <a:extLst>
                <a:ext uri="{FF2B5EF4-FFF2-40B4-BE49-F238E27FC236}">
                  <a16:creationId xmlns:a16="http://schemas.microsoft.com/office/drawing/2014/main" id="{D9EBC2A0-82CC-3B8C-629E-DA6B0DCA0528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8442;p70">
              <a:extLst>
                <a:ext uri="{FF2B5EF4-FFF2-40B4-BE49-F238E27FC236}">
                  <a16:creationId xmlns:a16="http://schemas.microsoft.com/office/drawing/2014/main" id="{0391D210-7BC1-8312-2645-4B5F64CC1808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8443;p70">
              <a:extLst>
                <a:ext uri="{FF2B5EF4-FFF2-40B4-BE49-F238E27FC236}">
                  <a16:creationId xmlns:a16="http://schemas.microsoft.com/office/drawing/2014/main" id="{A9FF644E-6FE5-524D-C3B6-5DCB28BC881C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8444;p70">
              <a:extLst>
                <a:ext uri="{FF2B5EF4-FFF2-40B4-BE49-F238E27FC236}">
                  <a16:creationId xmlns:a16="http://schemas.microsoft.com/office/drawing/2014/main" id="{8005116A-809C-8130-0F77-FD22A16E357C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8445;p70">
              <a:extLst>
                <a:ext uri="{FF2B5EF4-FFF2-40B4-BE49-F238E27FC236}">
                  <a16:creationId xmlns:a16="http://schemas.microsoft.com/office/drawing/2014/main" id="{3A19DFA4-7838-7A9A-DD36-B67072616426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8446;p70">
              <a:extLst>
                <a:ext uri="{FF2B5EF4-FFF2-40B4-BE49-F238E27FC236}">
                  <a16:creationId xmlns:a16="http://schemas.microsoft.com/office/drawing/2014/main" id="{A46C8379-1BF8-4848-A579-7AF251CBC8B5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8447;p70">
              <a:extLst>
                <a:ext uri="{FF2B5EF4-FFF2-40B4-BE49-F238E27FC236}">
                  <a16:creationId xmlns:a16="http://schemas.microsoft.com/office/drawing/2014/main" id="{E172AD74-C85D-FF1E-50CB-9D9B95499470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8448;p70">
              <a:extLst>
                <a:ext uri="{FF2B5EF4-FFF2-40B4-BE49-F238E27FC236}">
                  <a16:creationId xmlns:a16="http://schemas.microsoft.com/office/drawing/2014/main" id="{A7147090-7A85-26DC-BD48-8A3B102174CD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8449;p70">
              <a:extLst>
                <a:ext uri="{FF2B5EF4-FFF2-40B4-BE49-F238E27FC236}">
                  <a16:creationId xmlns:a16="http://schemas.microsoft.com/office/drawing/2014/main" id="{7F0C85BE-A053-C013-1A33-C39B0A3A1332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8450;p70">
              <a:extLst>
                <a:ext uri="{FF2B5EF4-FFF2-40B4-BE49-F238E27FC236}">
                  <a16:creationId xmlns:a16="http://schemas.microsoft.com/office/drawing/2014/main" id="{C3FC0E4A-9778-234C-594D-F54BA17C6CA9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8451;p70">
              <a:extLst>
                <a:ext uri="{FF2B5EF4-FFF2-40B4-BE49-F238E27FC236}">
                  <a16:creationId xmlns:a16="http://schemas.microsoft.com/office/drawing/2014/main" id="{9636BE4B-2CEC-052E-B77D-B72715071940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8452;p70">
              <a:extLst>
                <a:ext uri="{FF2B5EF4-FFF2-40B4-BE49-F238E27FC236}">
                  <a16:creationId xmlns:a16="http://schemas.microsoft.com/office/drawing/2014/main" id="{4D1692E0-478E-6F35-5759-1AB50151696F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8453;p70">
              <a:extLst>
                <a:ext uri="{FF2B5EF4-FFF2-40B4-BE49-F238E27FC236}">
                  <a16:creationId xmlns:a16="http://schemas.microsoft.com/office/drawing/2014/main" id="{62880A28-25C0-BBD4-4E73-726EC9CC9DB0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8454;p70">
              <a:extLst>
                <a:ext uri="{FF2B5EF4-FFF2-40B4-BE49-F238E27FC236}">
                  <a16:creationId xmlns:a16="http://schemas.microsoft.com/office/drawing/2014/main" id="{CFF3BB4E-076C-F1EA-0D55-DD81C6B47DB9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8455;p70">
              <a:extLst>
                <a:ext uri="{FF2B5EF4-FFF2-40B4-BE49-F238E27FC236}">
                  <a16:creationId xmlns:a16="http://schemas.microsoft.com/office/drawing/2014/main" id="{A9CD62E5-A819-11B9-FCAD-2A0864ACEB44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8456;p70">
              <a:extLst>
                <a:ext uri="{FF2B5EF4-FFF2-40B4-BE49-F238E27FC236}">
                  <a16:creationId xmlns:a16="http://schemas.microsoft.com/office/drawing/2014/main" id="{363A98A0-C24C-9602-4B6B-5D2A867ADA27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8457;p70">
              <a:extLst>
                <a:ext uri="{FF2B5EF4-FFF2-40B4-BE49-F238E27FC236}">
                  <a16:creationId xmlns:a16="http://schemas.microsoft.com/office/drawing/2014/main" id="{E2FBAC03-C80C-538A-AE75-A5A3856F6115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8458;p70">
              <a:extLst>
                <a:ext uri="{FF2B5EF4-FFF2-40B4-BE49-F238E27FC236}">
                  <a16:creationId xmlns:a16="http://schemas.microsoft.com/office/drawing/2014/main" id="{22FF8169-9AD7-94A6-8376-FDCF68F2F975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8459;p70">
              <a:extLst>
                <a:ext uri="{FF2B5EF4-FFF2-40B4-BE49-F238E27FC236}">
                  <a16:creationId xmlns:a16="http://schemas.microsoft.com/office/drawing/2014/main" id="{DE9CA56C-351F-C32F-0427-8C1DA61DFEA8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8460;p70">
              <a:extLst>
                <a:ext uri="{FF2B5EF4-FFF2-40B4-BE49-F238E27FC236}">
                  <a16:creationId xmlns:a16="http://schemas.microsoft.com/office/drawing/2014/main" id="{BE17DA25-8BB4-A2A4-E3E5-475D15A64D72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8461;p70">
              <a:extLst>
                <a:ext uri="{FF2B5EF4-FFF2-40B4-BE49-F238E27FC236}">
                  <a16:creationId xmlns:a16="http://schemas.microsoft.com/office/drawing/2014/main" id="{68A3CF32-1117-1291-FCA2-2C6C816FEC0C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8462;p70">
              <a:extLst>
                <a:ext uri="{FF2B5EF4-FFF2-40B4-BE49-F238E27FC236}">
                  <a16:creationId xmlns:a16="http://schemas.microsoft.com/office/drawing/2014/main" id="{C7511FB9-82E8-0B0C-7B84-12B77D962634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8463;p70">
              <a:extLst>
                <a:ext uri="{FF2B5EF4-FFF2-40B4-BE49-F238E27FC236}">
                  <a16:creationId xmlns:a16="http://schemas.microsoft.com/office/drawing/2014/main" id="{7465E4BB-622A-7888-80E3-62CFC23F087D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8464;p70">
              <a:extLst>
                <a:ext uri="{FF2B5EF4-FFF2-40B4-BE49-F238E27FC236}">
                  <a16:creationId xmlns:a16="http://schemas.microsoft.com/office/drawing/2014/main" id="{E660599A-7A8F-EDAC-8661-7D02E60ACECE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8465;p70">
              <a:extLst>
                <a:ext uri="{FF2B5EF4-FFF2-40B4-BE49-F238E27FC236}">
                  <a16:creationId xmlns:a16="http://schemas.microsoft.com/office/drawing/2014/main" id="{44C2CFB8-8D6E-2CD5-66D6-8BADA6C241A2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8466;p70">
              <a:extLst>
                <a:ext uri="{FF2B5EF4-FFF2-40B4-BE49-F238E27FC236}">
                  <a16:creationId xmlns:a16="http://schemas.microsoft.com/office/drawing/2014/main" id="{58F2A3B0-FAE1-0756-43B1-C065622F5534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8467;p70">
              <a:extLst>
                <a:ext uri="{FF2B5EF4-FFF2-40B4-BE49-F238E27FC236}">
                  <a16:creationId xmlns:a16="http://schemas.microsoft.com/office/drawing/2014/main" id="{DEBA2ED7-561C-C550-C1C2-215E815DCD81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8468;p70">
              <a:extLst>
                <a:ext uri="{FF2B5EF4-FFF2-40B4-BE49-F238E27FC236}">
                  <a16:creationId xmlns:a16="http://schemas.microsoft.com/office/drawing/2014/main" id="{72009042-5A89-FF70-4573-11D002605068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8469;p70">
              <a:extLst>
                <a:ext uri="{FF2B5EF4-FFF2-40B4-BE49-F238E27FC236}">
                  <a16:creationId xmlns:a16="http://schemas.microsoft.com/office/drawing/2014/main" id="{87318F20-3AD9-3406-1BCF-329B139821C7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8470;p70">
              <a:extLst>
                <a:ext uri="{FF2B5EF4-FFF2-40B4-BE49-F238E27FC236}">
                  <a16:creationId xmlns:a16="http://schemas.microsoft.com/office/drawing/2014/main" id="{641FBD18-43B5-234C-9DF2-80A639FE8564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8471;p70">
              <a:extLst>
                <a:ext uri="{FF2B5EF4-FFF2-40B4-BE49-F238E27FC236}">
                  <a16:creationId xmlns:a16="http://schemas.microsoft.com/office/drawing/2014/main" id="{F1C226AF-B13F-1D15-93C0-C44328DE6B53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8472;p70">
              <a:extLst>
                <a:ext uri="{FF2B5EF4-FFF2-40B4-BE49-F238E27FC236}">
                  <a16:creationId xmlns:a16="http://schemas.microsoft.com/office/drawing/2014/main" id="{9EDAACD5-197D-896E-7B05-0FFDB74C6285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8473;p70">
              <a:extLst>
                <a:ext uri="{FF2B5EF4-FFF2-40B4-BE49-F238E27FC236}">
                  <a16:creationId xmlns:a16="http://schemas.microsoft.com/office/drawing/2014/main" id="{857276D5-DB14-23DD-9A2E-BDD49D0ADCA3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8474;p70">
              <a:extLst>
                <a:ext uri="{FF2B5EF4-FFF2-40B4-BE49-F238E27FC236}">
                  <a16:creationId xmlns:a16="http://schemas.microsoft.com/office/drawing/2014/main" id="{BCAA0DAB-9986-580B-39AC-122FCEEE57E7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8475;p70">
              <a:extLst>
                <a:ext uri="{FF2B5EF4-FFF2-40B4-BE49-F238E27FC236}">
                  <a16:creationId xmlns:a16="http://schemas.microsoft.com/office/drawing/2014/main" id="{99CA5548-5D8D-6784-027F-006BD8367FD2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8476;p70">
              <a:extLst>
                <a:ext uri="{FF2B5EF4-FFF2-40B4-BE49-F238E27FC236}">
                  <a16:creationId xmlns:a16="http://schemas.microsoft.com/office/drawing/2014/main" id="{AB9875A7-AF91-F4F2-C06E-9225015AC8C2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8477;p70">
              <a:extLst>
                <a:ext uri="{FF2B5EF4-FFF2-40B4-BE49-F238E27FC236}">
                  <a16:creationId xmlns:a16="http://schemas.microsoft.com/office/drawing/2014/main" id="{B890B063-C023-E418-0B4C-63C32563FB9A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8478;p70">
              <a:extLst>
                <a:ext uri="{FF2B5EF4-FFF2-40B4-BE49-F238E27FC236}">
                  <a16:creationId xmlns:a16="http://schemas.microsoft.com/office/drawing/2014/main" id="{18CC48A7-8BDA-4236-5B30-18BBF8005EC1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8479;p70">
              <a:extLst>
                <a:ext uri="{FF2B5EF4-FFF2-40B4-BE49-F238E27FC236}">
                  <a16:creationId xmlns:a16="http://schemas.microsoft.com/office/drawing/2014/main" id="{C27E29B5-4C4E-658C-9AD0-FCACB1E14F58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8480;p70">
              <a:extLst>
                <a:ext uri="{FF2B5EF4-FFF2-40B4-BE49-F238E27FC236}">
                  <a16:creationId xmlns:a16="http://schemas.microsoft.com/office/drawing/2014/main" id="{C191E812-93E7-5F80-437A-B30F00EEE514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8481;p70">
              <a:extLst>
                <a:ext uri="{FF2B5EF4-FFF2-40B4-BE49-F238E27FC236}">
                  <a16:creationId xmlns:a16="http://schemas.microsoft.com/office/drawing/2014/main" id="{821C05BB-0D0C-2482-2B3D-31F69FEAE707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8482;p70">
              <a:extLst>
                <a:ext uri="{FF2B5EF4-FFF2-40B4-BE49-F238E27FC236}">
                  <a16:creationId xmlns:a16="http://schemas.microsoft.com/office/drawing/2014/main" id="{662E02D8-31C8-6E50-53CC-BBF07E7C4E1C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8483;p70">
              <a:extLst>
                <a:ext uri="{FF2B5EF4-FFF2-40B4-BE49-F238E27FC236}">
                  <a16:creationId xmlns:a16="http://schemas.microsoft.com/office/drawing/2014/main" id="{98BDAFE6-FE1E-87F2-8F95-AD1F10B5543C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8484;p70">
              <a:extLst>
                <a:ext uri="{FF2B5EF4-FFF2-40B4-BE49-F238E27FC236}">
                  <a16:creationId xmlns:a16="http://schemas.microsoft.com/office/drawing/2014/main" id="{EA058024-267D-0B3D-9C20-93E097C52FD4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8485;p70">
              <a:extLst>
                <a:ext uri="{FF2B5EF4-FFF2-40B4-BE49-F238E27FC236}">
                  <a16:creationId xmlns:a16="http://schemas.microsoft.com/office/drawing/2014/main" id="{A32BADB5-78A2-E53F-3DA8-B65AFC1A1ED4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8486;p70">
              <a:extLst>
                <a:ext uri="{FF2B5EF4-FFF2-40B4-BE49-F238E27FC236}">
                  <a16:creationId xmlns:a16="http://schemas.microsoft.com/office/drawing/2014/main" id="{838EA282-F15A-44D8-45C4-1AC213D2E7F2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8487;p70">
              <a:extLst>
                <a:ext uri="{FF2B5EF4-FFF2-40B4-BE49-F238E27FC236}">
                  <a16:creationId xmlns:a16="http://schemas.microsoft.com/office/drawing/2014/main" id="{0967246A-3A93-BBCE-6989-C5469D9454BC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8488;p70">
              <a:extLst>
                <a:ext uri="{FF2B5EF4-FFF2-40B4-BE49-F238E27FC236}">
                  <a16:creationId xmlns:a16="http://schemas.microsoft.com/office/drawing/2014/main" id="{BC0A8FB0-8673-96FC-809C-43AA7BDB1551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8489;p70">
              <a:extLst>
                <a:ext uri="{FF2B5EF4-FFF2-40B4-BE49-F238E27FC236}">
                  <a16:creationId xmlns:a16="http://schemas.microsoft.com/office/drawing/2014/main" id="{BE34CC7B-2764-8F79-DE8D-3006492631FB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8490;p70">
              <a:extLst>
                <a:ext uri="{FF2B5EF4-FFF2-40B4-BE49-F238E27FC236}">
                  <a16:creationId xmlns:a16="http://schemas.microsoft.com/office/drawing/2014/main" id="{5FBA6CF8-1866-77DA-E5CA-C65FE0059BE3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8491;p70">
              <a:extLst>
                <a:ext uri="{FF2B5EF4-FFF2-40B4-BE49-F238E27FC236}">
                  <a16:creationId xmlns:a16="http://schemas.microsoft.com/office/drawing/2014/main" id="{0AB204B9-9C5B-342F-D121-071DFE1F9A27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8492;p70">
              <a:extLst>
                <a:ext uri="{FF2B5EF4-FFF2-40B4-BE49-F238E27FC236}">
                  <a16:creationId xmlns:a16="http://schemas.microsoft.com/office/drawing/2014/main" id="{9796CC7D-A08D-D703-ADC5-4FD389AB480F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8493;p70">
              <a:extLst>
                <a:ext uri="{FF2B5EF4-FFF2-40B4-BE49-F238E27FC236}">
                  <a16:creationId xmlns:a16="http://schemas.microsoft.com/office/drawing/2014/main" id="{3F35C5F8-351B-2A03-9AEE-76EC7B65F115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8494;p70">
              <a:extLst>
                <a:ext uri="{FF2B5EF4-FFF2-40B4-BE49-F238E27FC236}">
                  <a16:creationId xmlns:a16="http://schemas.microsoft.com/office/drawing/2014/main" id="{B1EA1664-3DBA-960F-AE70-ACCA82BACE83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8495;p70">
              <a:extLst>
                <a:ext uri="{FF2B5EF4-FFF2-40B4-BE49-F238E27FC236}">
                  <a16:creationId xmlns:a16="http://schemas.microsoft.com/office/drawing/2014/main" id="{D6F05223-7B62-19D4-5D89-DF9318100DDC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8496;p70">
              <a:extLst>
                <a:ext uri="{FF2B5EF4-FFF2-40B4-BE49-F238E27FC236}">
                  <a16:creationId xmlns:a16="http://schemas.microsoft.com/office/drawing/2014/main" id="{E9563101-77D8-11B8-E701-FA8077B96142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8497;p70">
              <a:extLst>
                <a:ext uri="{FF2B5EF4-FFF2-40B4-BE49-F238E27FC236}">
                  <a16:creationId xmlns:a16="http://schemas.microsoft.com/office/drawing/2014/main" id="{13134BB3-CF64-77D0-F7AD-83DAE1DA6661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8498;p70">
              <a:extLst>
                <a:ext uri="{FF2B5EF4-FFF2-40B4-BE49-F238E27FC236}">
                  <a16:creationId xmlns:a16="http://schemas.microsoft.com/office/drawing/2014/main" id="{6952DAFB-8947-2CDE-7BDA-EA3FBEBF8D76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8499;p70">
              <a:extLst>
                <a:ext uri="{FF2B5EF4-FFF2-40B4-BE49-F238E27FC236}">
                  <a16:creationId xmlns:a16="http://schemas.microsoft.com/office/drawing/2014/main" id="{DA69F8B2-521A-53EF-0F65-C915B0B86F6D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8500;p70">
              <a:extLst>
                <a:ext uri="{FF2B5EF4-FFF2-40B4-BE49-F238E27FC236}">
                  <a16:creationId xmlns:a16="http://schemas.microsoft.com/office/drawing/2014/main" id="{F77F8C54-0847-E8FE-4086-4722E8F00B56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8501;p70">
              <a:extLst>
                <a:ext uri="{FF2B5EF4-FFF2-40B4-BE49-F238E27FC236}">
                  <a16:creationId xmlns:a16="http://schemas.microsoft.com/office/drawing/2014/main" id="{AFFA9286-6EB4-9C27-70E2-9185C0D92916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8502;p70">
              <a:extLst>
                <a:ext uri="{FF2B5EF4-FFF2-40B4-BE49-F238E27FC236}">
                  <a16:creationId xmlns:a16="http://schemas.microsoft.com/office/drawing/2014/main" id="{3FF99A45-D708-6098-B0F3-ABEC32357462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8503;p70">
              <a:extLst>
                <a:ext uri="{FF2B5EF4-FFF2-40B4-BE49-F238E27FC236}">
                  <a16:creationId xmlns:a16="http://schemas.microsoft.com/office/drawing/2014/main" id="{ED0CF893-F2DD-F3E5-C2BB-BED98C0F5D28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8504;p70">
              <a:extLst>
                <a:ext uri="{FF2B5EF4-FFF2-40B4-BE49-F238E27FC236}">
                  <a16:creationId xmlns:a16="http://schemas.microsoft.com/office/drawing/2014/main" id="{7A9A99C6-5723-B199-FDDB-E3DED091352F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8505;p70">
              <a:extLst>
                <a:ext uri="{FF2B5EF4-FFF2-40B4-BE49-F238E27FC236}">
                  <a16:creationId xmlns:a16="http://schemas.microsoft.com/office/drawing/2014/main" id="{C6F43556-2649-5A93-149E-6BBB21EF0690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8506;p70">
              <a:extLst>
                <a:ext uri="{FF2B5EF4-FFF2-40B4-BE49-F238E27FC236}">
                  <a16:creationId xmlns:a16="http://schemas.microsoft.com/office/drawing/2014/main" id="{4616DD50-31AB-EFD4-B14D-9F3EDCB84DE9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8507;p70">
              <a:extLst>
                <a:ext uri="{FF2B5EF4-FFF2-40B4-BE49-F238E27FC236}">
                  <a16:creationId xmlns:a16="http://schemas.microsoft.com/office/drawing/2014/main" id="{D0A91D9E-A16B-82BF-F2B9-CD165A07D2A9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8508;p70">
              <a:extLst>
                <a:ext uri="{FF2B5EF4-FFF2-40B4-BE49-F238E27FC236}">
                  <a16:creationId xmlns:a16="http://schemas.microsoft.com/office/drawing/2014/main" id="{0FA9C10C-9955-73EF-6E06-6F63F038D1E3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8509;p70">
              <a:extLst>
                <a:ext uri="{FF2B5EF4-FFF2-40B4-BE49-F238E27FC236}">
                  <a16:creationId xmlns:a16="http://schemas.microsoft.com/office/drawing/2014/main" id="{D0B2FB1C-410E-7B9E-1473-2CD59406E26D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8510;p70">
              <a:extLst>
                <a:ext uri="{FF2B5EF4-FFF2-40B4-BE49-F238E27FC236}">
                  <a16:creationId xmlns:a16="http://schemas.microsoft.com/office/drawing/2014/main" id="{AB2D1B82-A359-82BB-ACF6-DB21E8B3C41C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8511;p70">
              <a:extLst>
                <a:ext uri="{FF2B5EF4-FFF2-40B4-BE49-F238E27FC236}">
                  <a16:creationId xmlns:a16="http://schemas.microsoft.com/office/drawing/2014/main" id="{757947F7-B4F4-DAAE-FEDE-F494F767F9B9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8512;p70">
              <a:extLst>
                <a:ext uri="{FF2B5EF4-FFF2-40B4-BE49-F238E27FC236}">
                  <a16:creationId xmlns:a16="http://schemas.microsoft.com/office/drawing/2014/main" id="{04ADD352-9841-14AC-E8BF-33EC372364E6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8513;p70">
              <a:extLst>
                <a:ext uri="{FF2B5EF4-FFF2-40B4-BE49-F238E27FC236}">
                  <a16:creationId xmlns:a16="http://schemas.microsoft.com/office/drawing/2014/main" id="{C839A3BC-2558-D037-F294-389BBF67772C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8514;p70">
              <a:extLst>
                <a:ext uri="{FF2B5EF4-FFF2-40B4-BE49-F238E27FC236}">
                  <a16:creationId xmlns:a16="http://schemas.microsoft.com/office/drawing/2014/main" id="{E65E99CF-1113-E604-89A6-0BDA06302E7F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8515;p70">
              <a:extLst>
                <a:ext uri="{FF2B5EF4-FFF2-40B4-BE49-F238E27FC236}">
                  <a16:creationId xmlns:a16="http://schemas.microsoft.com/office/drawing/2014/main" id="{3E6BA38D-5878-F121-2B6B-8FC55D40B010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8516;p70">
              <a:extLst>
                <a:ext uri="{FF2B5EF4-FFF2-40B4-BE49-F238E27FC236}">
                  <a16:creationId xmlns:a16="http://schemas.microsoft.com/office/drawing/2014/main" id="{1A908AE0-1B81-EF39-543C-6693352AAFF3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8517;p70">
              <a:extLst>
                <a:ext uri="{FF2B5EF4-FFF2-40B4-BE49-F238E27FC236}">
                  <a16:creationId xmlns:a16="http://schemas.microsoft.com/office/drawing/2014/main" id="{53409B9C-FBFB-B1D7-3B8D-36CBD2A389AF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8518;p70">
              <a:extLst>
                <a:ext uri="{FF2B5EF4-FFF2-40B4-BE49-F238E27FC236}">
                  <a16:creationId xmlns:a16="http://schemas.microsoft.com/office/drawing/2014/main" id="{C93BF4C1-5D88-CF5C-E390-202EC8078CD3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8519;p70">
              <a:extLst>
                <a:ext uri="{FF2B5EF4-FFF2-40B4-BE49-F238E27FC236}">
                  <a16:creationId xmlns:a16="http://schemas.microsoft.com/office/drawing/2014/main" id="{9B8B65E8-770B-D33B-2220-47249EAFE76B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8520;p70">
              <a:extLst>
                <a:ext uri="{FF2B5EF4-FFF2-40B4-BE49-F238E27FC236}">
                  <a16:creationId xmlns:a16="http://schemas.microsoft.com/office/drawing/2014/main" id="{1908881C-B18D-B0DF-0518-DE9CEAB9FAB2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8521;p70">
              <a:extLst>
                <a:ext uri="{FF2B5EF4-FFF2-40B4-BE49-F238E27FC236}">
                  <a16:creationId xmlns:a16="http://schemas.microsoft.com/office/drawing/2014/main" id="{B02F268F-4376-B393-147F-5FD79EE64456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8522;p70">
              <a:extLst>
                <a:ext uri="{FF2B5EF4-FFF2-40B4-BE49-F238E27FC236}">
                  <a16:creationId xmlns:a16="http://schemas.microsoft.com/office/drawing/2014/main" id="{31F34EB7-C7A7-3964-B146-496B55A1526F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8523;p70">
              <a:extLst>
                <a:ext uri="{FF2B5EF4-FFF2-40B4-BE49-F238E27FC236}">
                  <a16:creationId xmlns:a16="http://schemas.microsoft.com/office/drawing/2014/main" id="{7A5337A5-0B45-19CC-EA6A-8262F31C0FBA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8524;p70">
              <a:extLst>
                <a:ext uri="{FF2B5EF4-FFF2-40B4-BE49-F238E27FC236}">
                  <a16:creationId xmlns:a16="http://schemas.microsoft.com/office/drawing/2014/main" id="{EFBB61EB-2C70-606A-CC92-975495C8743E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8525;p70">
              <a:extLst>
                <a:ext uri="{FF2B5EF4-FFF2-40B4-BE49-F238E27FC236}">
                  <a16:creationId xmlns:a16="http://schemas.microsoft.com/office/drawing/2014/main" id="{7614DAF3-FFD4-EA41-81B4-386D85CCF65E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8526;p70">
              <a:extLst>
                <a:ext uri="{FF2B5EF4-FFF2-40B4-BE49-F238E27FC236}">
                  <a16:creationId xmlns:a16="http://schemas.microsoft.com/office/drawing/2014/main" id="{5A6A5E0B-81BB-256F-1DC2-3F14BE71C6FB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8527;p70">
              <a:extLst>
                <a:ext uri="{FF2B5EF4-FFF2-40B4-BE49-F238E27FC236}">
                  <a16:creationId xmlns:a16="http://schemas.microsoft.com/office/drawing/2014/main" id="{B1D10A6B-E899-9F97-A7C0-96E95D711934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8528;p70">
              <a:extLst>
                <a:ext uri="{FF2B5EF4-FFF2-40B4-BE49-F238E27FC236}">
                  <a16:creationId xmlns:a16="http://schemas.microsoft.com/office/drawing/2014/main" id="{E72A39B0-A8B5-9062-410D-A8F1E22D16D3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8529;p70">
              <a:extLst>
                <a:ext uri="{FF2B5EF4-FFF2-40B4-BE49-F238E27FC236}">
                  <a16:creationId xmlns:a16="http://schemas.microsoft.com/office/drawing/2014/main" id="{1FC89778-89CE-1342-D748-A76D69E0BCF7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8530;p70">
              <a:extLst>
                <a:ext uri="{FF2B5EF4-FFF2-40B4-BE49-F238E27FC236}">
                  <a16:creationId xmlns:a16="http://schemas.microsoft.com/office/drawing/2014/main" id="{DFA7D8BD-9F94-4FFE-5DD9-FD37B94B1AA9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8531;p70">
              <a:extLst>
                <a:ext uri="{FF2B5EF4-FFF2-40B4-BE49-F238E27FC236}">
                  <a16:creationId xmlns:a16="http://schemas.microsoft.com/office/drawing/2014/main" id="{C9E2D9ED-CD2E-D7D0-AA64-865E55285194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8532;p70">
              <a:extLst>
                <a:ext uri="{FF2B5EF4-FFF2-40B4-BE49-F238E27FC236}">
                  <a16:creationId xmlns:a16="http://schemas.microsoft.com/office/drawing/2014/main" id="{E8231C26-2DFA-62E7-9767-FC64B517C42E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8533;p70">
              <a:extLst>
                <a:ext uri="{FF2B5EF4-FFF2-40B4-BE49-F238E27FC236}">
                  <a16:creationId xmlns:a16="http://schemas.microsoft.com/office/drawing/2014/main" id="{862C5EEF-4FF9-7363-F58D-DEA208A10F57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8534;p70">
              <a:extLst>
                <a:ext uri="{FF2B5EF4-FFF2-40B4-BE49-F238E27FC236}">
                  <a16:creationId xmlns:a16="http://schemas.microsoft.com/office/drawing/2014/main" id="{0A47DD8D-AAB9-33F7-E7C3-7422A152455A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8535;p70">
              <a:extLst>
                <a:ext uri="{FF2B5EF4-FFF2-40B4-BE49-F238E27FC236}">
                  <a16:creationId xmlns:a16="http://schemas.microsoft.com/office/drawing/2014/main" id="{45DB6A18-05E0-CD15-D84F-442921250ECE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8536;p70">
              <a:extLst>
                <a:ext uri="{FF2B5EF4-FFF2-40B4-BE49-F238E27FC236}">
                  <a16:creationId xmlns:a16="http://schemas.microsoft.com/office/drawing/2014/main" id="{9CC15A62-388C-D605-8513-AD8987EA26C7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8537;p70">
              <a:extLst>
                <a:ext uri="{FF2B5EF4-FFF2-40B4-BE49-F238E27FC236}">
                  <a16:creationId xmlns:a16="http://schemas.microsoft.com/office/drawing/2014/main" id="{90D54B60-059B-D62E-CA13-73252B8437FD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8538;p70">
              <a:extLst>
                <a:ext uri="{FF2B5EF4-FFF2-40B4-BE49-F238E27FC236}">
                  <a16:creationId xmlns:a16="http://schemas.microsoft.com/office/drawing/2014/main" id="{01D0B15F-140A-5E72-B893-FC65F5CBFF03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8539;p70">
              <a:extLst>
                <a:ext uri="{FF2B5EF4-FFF2-40B4-BE49-F238E27FC236}">
                  <a16:creationId xmlns:a16="http://schemas.microsoft.com/office/drawing/2014/main" id="{E3D78A73-EB33-A5D1-6077-593507DDBFF1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8540;p70">
              <a:extLst>
                <a:ext uri="{FF2B5EF4-FFF2-40B4-BE49-F238E27FC236}">
                  <a16:creationId xmlns:a16="http://schemas.microsoft.com/office/drawing/2014/main" id="{565034AF-690D-F3C6-683D-13CC0F6AE3C1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8541;p70">
              <a:extLst>
                <a:ext uri="{FF2B5EF4-FFF2-40B4-BE49-F238E27FC236}">
                  <a16:creationId xmlns:a16="http://schemas.microsoft.com/office/drawing/2014/main" id="{F39362A0-08BA-6324-76F5-C599B3896FD9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8542;p70">
              <a:extLst>
                <a:ext uri="{FF2B5EF4-FFF2-40B4-BE49-F238E27FC236}">
                  <a16:creationId xmlns:a16="http://schemas.microsoft.com/office/drawing/2014/main" id="{F912DCD4-52AD-061B-EB06-38BDD75E35B4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8543;p70">
              <a:extLst>
                <a:ext uri="{FF2B5EF4-FFF2-40B4-BE49-F238E27FC236}">
                  <a16:creationId xmlns:a16="http://schemas.microsoft.com/office/drawing/2014/main" id="{7E76E2D7-DBE1-93DE-6DA7-BA7518FEE015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8544;p70">
              <a:extLst>
                <a:ext uri="{FF2B5EF4-FFF2-40B4-BE49-F238E27FC236}">
                  <a16:creationId xmlns:a16="http://schemas.microsoft.com/office/drawing/2014/main" id="{3A04623D-70C0-5115-52CB-487F92299982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8545;p70">
              <a:extLst>
                <a:ext uri="{FF2B5EF4-FFF2-40B4-BE49-F238E27FC236}">
                  <a16:creationId xmlns:a16="http://schemas.microsoft.com/office/drawing/2014/main" id="{ACF3D545-E8EC-1801-9F08-822A512605D3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8546;p70">
              <a:extLst>
                <a:ext uri="{FF2B5EF4-FFF2-40B4-BE49-F238E27FC236}">
                  <a16:creationId xmlns:a16="http://schemas.microsoft.com/office/drawing/2014/main" id="{7EF1B086-8F0F-5709-C5AC-4A54264AD7B4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8547;p70">
              <a:extLst>
                <a:ext uri="{FF2B5EF4-FFF2-40B4-BE49-F238E27FC236}">
                  <a16:creationId xmlns:a16="http://schemas.microsoft.com/office/drawing/2014/main" id="{C27E7ABE-9EAF-5AFD-3784-9A91B7490709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8548;p70">
              <a:extLst>
                <a:ext uri="{FF2B5EF4-FFF2-40B4-BE49-F238E27FC236}">
                  <a16:creationId xmlns:a16="http://schemas.microsoft.com/office/drawing/2014/main" id="{C6B485E5-DE40-6760-740E-A4D1BBC45378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8549;p70">
              <a:extLst>
                <a:ext uri="{FF2B5EF4-FFF2-40B4-BE49-F238E27FC236}">
                  <a16:creationId xmlns:a16="http://schemas.microsoft.com/office/drawing/2014/main" id="{99F85BB4-3BD0-812C-90DB-51AE08DCDA97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8550;p70">
              <a:extLst>
                <a:ext uri="{FF2B5EF4-FFF2-40B4-BE49-F238E27FC236}">
                  <a16:creationId xmlns:a16="http://schemas.microsoft.com/office/drawing/2014/main" id="{83ABC044-A7B4-5543-DC6F-C49BB7BEBE97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8551;p70">
              <a:extLst>
                <a:ext uri="{FF2B5EF4-FFF2-40B4-BE49-F238E27FC236}">
                  <a16:creationId xmlns:a16="http://schemas.microsoft.com/office/drawing/2014/main" id="{DBB939F2-DDE9-D09B-B764-0D2CEDFB93D6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8552;p70">
              <a:extLst>
                <a:ext uri="{FF2B5EF4-FFF2-40B4-BE49-F238E27FC236}">
                  <a16:creationId xmlns:a16="http://schemas.microsoft.com/office/drawing/2014/main" id="{D13EC530-2FE9-A78E-E2D5-440E36799023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8553;p70">
              <a:extLst>
                <a:ext uri="{FF2B5EF4-FFF2-40B4-BE49-F238E27FC236}">
                  <a16:creationId xmlns:a16="http://schemas.microsoft.com/office/drawing/2014/main" id="{C4E1E3BB-193F-39F3-7FFE-48CEE0B578C2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8554;p70">
              <a:extLst>
                <a:ext uri="{FF2B5EF4-FFF2-40B4-BE49-F238E27FC236}">
                  <a16:creationId xmlns:a16="http://schemas.microsoft.com/office/drawing/2014/main" id="{3AB79635-1AE8-9293-AF7E-D1A58CC17BC1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8555;p70">
              <a:extLst>
                <a:ext uri="{FF2B5EF4-FFF2-40B4-BE49-F238E27FC236}">
                  <a16:creationId xmlns:a16="http://schemas.microsoft.com/office/drawing/2014/main" id="{59D64064-92F8-3154-BC33-2BC105D42128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8556;p70">
              <a:extLst>
                <a:ext uri="{FF2B5EF4-FFF2-40B4-BE49-F238E27FC236}">
                  <a16:creationId xmlns:a16="http://schemas.microsoft.com/office/drawing/2014/main" id="{E5507CB1-884B-3B76-6CB8-3716340B40B6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8557;p70">
              <a:extLst>
                <a:ext uri="{FF2B5EF4-FFF2-40B4-BE49-F238E27FC236}">
                  <a16:creationId xmlns:a16="http://schemas.microsoft.com/office/drawing/2014/main" id="{9AF3F97C-1683-E483-A9CE-A256C578B462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8558;p70">
              <a:extLst>
                <a:ext uri="{FF2B5EF4-FFF2-40B4-BE49-F238E27FC236}">
                  <a16:creationId xmlns:a16="http://schemas.microsoft.com/office/drawing/2014/main" id="{383775A7-6B82-5D91-0AE4-C18AB5E2ACD9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8559;p70">
              <a:extLst>
                <a:ext uri="{FF2B5EF4-FFF2-40B4-BE49-F238E27FC236}">
                  <a16:creationId xmlns:a16="http://schemas.microsoft.com/office/drawing/2014/main" id="{459362EB-EAAD-12D6-79E1-A9F4DFE76656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8560;p70">
              <a:extLst>
                <a:ext uri="{FF2B5EF4-FFF2-40B4-BE49-F238E27FC236}">
                  <a16:creationId xmlns:a16="http://schemas.microsoft.com/office/drawing/2014/main" id="{BD67A330-60E2-C0B7-A6F2-FA5F720B92ED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8561;p70">
              <a:extLst>
                <a:ext uri="{FF2B5EF4-FFF2-40B4-BE49-F238E27FC236}">
                  <a16:creationId xmlns:a16="http://schemas.microsoft.com/office/drawing/2014/main" id="{AAF28BC0-C1C7-DF27-9786-E83587709632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8562;p70">
              <a:extLst>
                <a:ext uri="{FF2B5EF4-FFF2-40B4-BE49-F238E27FC236}">
                  <a16:creationId xmlns:a16="http://schemas.microsoft.com/office/drawing/2014/main" id="{1231AD17-A4BB-AECC-0286-BF17CE70FB76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8563;p70">
              <a:extLst>
                <a:ext uri="{FF2B5EF4-FFF2-40B4-BE49-F238E27FC236}">
                  <a16:creationId xmlns:a16="http://schemas.microsoft.com/office/drawing/2014/main" id="{F09EFD6F-1E14-07CE-3347-C3E85C4DB4CF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8564;p70">
              <a:extLst>
                <a:ext uri="{FF2B5EF4-FFF2-40B4-BE49-F238E27FC236}">
                  <a16:creationId xmlns:a16="http://schemas.microsoft.com/office/drawing/2014/main" id="{B0995EE6-68FF-D0FC-7407-8CC1661677DD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8565;p70">
              <a:extLst>
                <a:ext uri="{FF2B5EF4-FFF2-40B4-BE49-F238E27FC236}">
                  <a16:creationId xmlns:a16="http://schemas.microsoft.com/office/drawing/2014/main" id="{9DB479EA-BD98-2F8A-C073-A0AC8EE98FFF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8566;p70">
              <a:extLst>
                <a:ext uri="{FF2B5EF4-FFF2-40B4-BE49-F238E27FC236}">
                  <a16:creationId xmlns:a16="http://schemas.microsoft.com/office/drawing/2014/main" id="{8F4B1349-A2CF-F861-436F-E816BA7A6344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8567;p70">
              <a:extLst>
                <a:ext uri="{FF2B5EF4-FFF2-40B4-BE49-F238E27FC236}">
                  <a16:creationId xmlns:a16="http://schemas.microsoft.com/office/drawing/2014/main" id="{F9D93B91-1F89-ECBD-A501-C5DE9F2DB818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8568;p70">
              <a:extLst>
                <a:ext uri="{FF2B5EF4-FFF2-40B4-BE49-F238E27FC236}">
                  <a16:creationId xmlns:a16="http://schemas.microsoft.com/office/drawing/2014/main" id="{4F7D8CE2-979E-D97D-0CA7-28A32C5B110C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8569;p70">
              <a:extLst>
                <a:ext uri="{FF2B5EF4-FFF2-40B4-BE49-F238E27FC236}">
                  <a16:creationId xmlns:a16="http://schemas.microsoft.com/office/drawing/2014/main" id="{56DBF45E-F200-78CC-D87B-2A4AFF216E8B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8570;p70">
              <a:extLst>
                <a:ext uri="{FF2B5EF4-FFF2-40B4-BE49-F238E27FC236}">
                  <a16:creationId xmlns:a16="http://schemas.microsoft.com/office/drawing/2014/main" id="{314FFD19-B69F-5BEE-686B-176B58F104E6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8571;p70">
              <a:extLst>
                <a:ext uri="{FF2B5EF4-FFF2-40B4-BE49-F238E27FC236}">
                  <a16:creationId xmlns:a16="http://schemas.microsoft.com/office/drawing/2014/main" id="{98EEEA58-C494-BD59-1F60-F58EF13B6AB3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8572;p70">
              <a:extLst>
                <a:ext uri="{FF2B5EF4-FFF2-40B4-BE49-F238E27FC236}">
                  <a16:creationId xmlns:a16="http://schemas.microsoft.com/office/drawing/2014/main" id="{65DB8BE3-B993-DE24-DBD2-C3384B59717A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8573;p70">
              <a:extLst>
                <a:ext uri="{FF2B5EF4-FFF2-40B4-BE49-F238E27FC236}">
                  <a16:creationId xmlns:a16="http://schemas.microsoft.com/office/drawing/2014/main" id="{0B390A8E-B2C0-E8CF-0D7D-8EEC51612079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8574;p70">
              <a:extLst>
                <a:ext uri="{FF2B5EF4-FFF2-40B4-BE49-F238E27FC236}">
                  <a16:creationId xmlns:a16="http://schemas.microsoft.com/office/drawing/2014/main" id="{28D4C09A-9CCA-DEB9-0508-DE1249BFF4EC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8575;p70">
              <a:extLst>
                <a:ext uri="{FF2B5EF4-FFF2-40B4-BE49-F238E27FC236}">
                  <a16:creationId xmlns:a16="http://schemas.microsoft.com/office/drawing/2014/main" id="{233FC4E8-2149-B0BF-EFBE-C94E6D470702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8576;p70">
              <a:extLst>
                <a:ext uri="{FF2B5EF4-FFF2-40B4-BE49-F238E27FC236}">
                  <a16:creationId xmlns:a16="http://schemas.microsoft.com/office/drawing/2014/main" id="{25A34908-E3AA-9097-5404-E3F50BC1D37F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8577;p70">
              <a:extLst>
                <a:ext uri="{FF2B5EF4-FFF2-40B4-BE49-F238E27FC236}">
                  <a16:creationId xmlns:a16="http://schemas.microsoft.com/office/drawing/2014/main" id="{9F13A3FB-63BF-DAEC-1E08-AC3F31A51FC1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8578;p70">
              <a:extLst>
                <a:ext uri="{FF2B5EF4-FFF2-40B4-BE49-F238E27FC236}">
                  <a16:creationId xmlns:a16="http://schemas.microsoft.com/office/drawing/2014/main" id="{6F28562D-4FAA-4637-CDF3-64CCECF84E5A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8579;p70">
              <a:extLst>
                <a:ext uri="{FF2B5EF4-FFF2-40B4-BE49-F238E27FC236}">
                  <a16:creationId xmlns:a16="http://schemas.microsoft.com/office/drawing/2014/main" id="{EE134992-F5A8-4A8D-FC6A-F0587B93B66D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8580;p70">
              <a:extLst>
                <a:ext uri="{FF2B5EF4-FFF2-40B4-BE49-F238E27FC236}">
                  <a16:creationId xmlns:a16="http://schemas.microsoft.com/office/drawing/2014/main" id="{2A9E2A10-DCAD-EA27-82D1-817EACCB0D33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8581;p70">
              <a:extLst>
                <a:ext uri="{FF2B5EF4-FFF2-40B4-BE49-F238E27FC236}">
                  <a16:creationId xmlns:a16="http://schemas.microsoft.com/office/drawing/2014/main" id="{A95520E2-52EA-B30A-6455-553E4CAD52BD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8582;p70">
              <a:extLst>
                <a:ext uri="{FF2B5EF4-FFF2-40B4-BE49-F238E27FC236}">
                  <a16:creationId xmlns:a16="http://schemas.microsoft.com/office/drawing/2014/main" id="{FB3EA42D-BD64-9648-98F8-F5109A2EDE31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8583;p70">
              <a:extLst>
                <a:ext uri="{FF2B5EF4-FFF2-40B4-BE49-F238E27FC236}">
                  <a16:creationId xmlns:a16="http://schemas.microsoft.com/office/drawing/2014/main" id="{D7214E25-3776-9FE2-8CA3-6D69CF09D737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8584;p70">
              <a:extLst>
                <a:ext uri="{FF2B5EF4-FFF2-40B4-BE49-F238E27FC236}">
                  <a16:creationId xmlns:a16="http://schemas.microsoft.com/office/drawing/2014/main" id="{A03F164E-D98C-CDE0-C61A-E752EC806C07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8585;p70">
              <a:extLst>
                <a:ext uri="{FF2B5EF4-FFF2-40B4-BE49-F238E27FC236}">
                  <a16:creationId xmlns:a16="http://schemas.microsoft.com/office/drawing/2014/main" id="{75D248EA-066C-F06B-30BA-AE7426E34972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8586;p70">
              <a:extLst>
                <a:ext uri="{FF2B5EF4-FFF2-40B4-BE49-F238E27FC236}">
                  <a16:creationId xmlns:a16="http://schemas.microsoft.com/office/drawing/2014/main" id="{A9F18BDE-1E32-CFCF-4659-CE6EA8D88BBA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8587;p70">
              <a:extLst>
                <a:ext uri="{FF2B5EF4-FFF2-40B4-BE49-F238E27FC236}">
                  <a16:creationId xmlns:a16="http://schemas.microsoft.com/office/drawing/2014/main" id="{83E8AAFF-F3B7-493E-AAD6-C3E913BF1B35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8588;p70">
              <a:extLst>
                <a:ext uri="{FF2B5EF4-FFF2-40B4-BE49-F238E27FC236}">
                  <a16:creationId xmlns:a16="http://schemas.microsoft.com/office/drawing/2014/main" id="{533C6814-5523-2BC2-CB81-E32278F32BCA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8589;p70">
              <a:extLst>
                <a:ext uri="{FF2B5EF4-FFF2-40B4-BE49-F238E27FC236}">
                  <a16:creationId xmlns:a16="http://schemas.microsoft.com/office/drawing/2014/main" id="{6721944C-C379-D85F-1CA3-2EF7D5C7320D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8590;p70">
              <a:extLst>
                <a:ext uri="{FF2B5EF4-FFF2-40B4-BE49-F238E27FC236}">
                  <a16:creationId xmlns:a16="http://schemas.microsoft.com/office/drawing/2014/main" id="{B9F58391-C382-1F84-0714-47E237AE0C1C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8591;p70">
              <a:extLst>
                <a:ext uri="{FF2B5EF4-FFF2-40B4-BE49-F238E27FC236}">
                  <a16:creationId xmlns:a16="http://schemas.microsoft.com/office/drawing/2014/main" id="{3588ACC2-A4B4-8535-62A8-98C4B3E1BFEC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8592;p70">
              <a:extLst>
                <a:ext uri="{FF2B5EF4-FFF2-40B4-BE49-F238E27FC236}">
                  <a16:creationId xmlns:a16="http://schemas.microsoft.com/office/drawing/2014/main" id="{9EDCDADC-1D8C-6DDA-EE7D-1D7ECFEE2A18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8593;p70">
              <a:extLst>
                <a:ext uri="{FF2B5EF4-FFF2-40B4-BE49-F238E27FC236}">
                  <a16:creationId xmlns:a16="http://schemas.microsoft.com/office/drawing/2014/main" id="{EBD9AF17-CE91-D1CA-48AD-1584DF8952CA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8594;p70">
              <a:extLst>
                <a:ext uri="{FF2B5EF4-FFF2-40B4-BE49-F238E27FC236}">
                  <a16:creationId xmlns:a16="http://schemas.microsoft.com/office/drawing/2014/main" id="{9041F027-0260-85C5-66DB-0EB17319F0C9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8595;p70">
              <a:extLst>
                <a:ext uri="{FF2B5EF4-FFF2-40B4-BE49-F238E27FC236}">
                  <a16:creationId xmlns:a16="http://schemas.microsoft.com/office/drawing/2014/main" id="{3A679137-FEAC-1085-7420-E9802AAB2C40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8596;p70">
              <a:extLst>
                <a:ext uri="{FF2B5EF4-FFF2-40B4-BE49-F238E27FC236}">
                  <a16:creationId xmlns:a16="http://schemas.microsoft.com/office/drawing/2014/main" id="{55C4D4CB-B9C0-8D6D-522D-A56D5855399A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8597;p70">
              <a:extLst>
                <a:ext uri="{FF2B5EF4-FFF2-40B4-BE49-F238E27FC236}">
                  <a16:creationId xmlns:a16="http://schemas.microsoft.com/office/drawing/2014/main" id="{900A034A-71BB-B278-0918-6DF887BFD0ED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8598;p70">
              <a:extLst>
                <a:ext uri="{FF2B5EF4-FFF2-40B4-BE49-F238E27FC236}">
                  <a16:creationId xmlns:a16="http://schemas.microsoft.com/office/drawing/2014/main" id="{26A78346-B325-D16D-3092-80747B923AA8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8599;p70">
              <a:extLst>
                <a:ext uri="{FF2B5EF4-FFF2-40B4-BE49-F238E27FC236}">
                  <a16:creationId xmlns:a16="http://schemas.microsoft.com/office/drawing/2014/main" id="{7254F2FC-B186-5390-6F21-70C61AC16545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8600;p70">
              <a:extLst>
                <a:ext uri="{FF2B5EF4-FFF2-40B4-BE49-F238E27FC236}">
                  <a16:creationId xmlns:a16="http://schemas.microsoft.com/office/drawing/2014/main" id="{7C5B61FC-4381-EF77-5F78-F5ADDC4E89AD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8601;p70">
              <a:extLst>
                <a:ext uri="{FF2B5EF4-FFF2-40B4-BE49-F238E27FC236}">
                  <a16:creationId xmlns:a16="http://schemas.microsoft.com/office/drawing/2014/main" id="{CF15CE3E-6E32-4926-B3D9-14D21C36F4C2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8602;p70">
              <a:extLst>
                <a:ext uri="{FF2B5EF4-FFF2-40B4-BE49-F238E27FC236}">
                  <a16:creationId xmlns:a16="http://schemas.microsoft.com/office/drawing/2014/main" id="{3E371567-1594-7806-5F48-87B6A11EE834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8603;p70">
              <a:extLst>
                <a:ext uri="{FF2B5EF4-FFF2-40B4-BE49-F238E27FC236}">
                  <a16:creationId xmlns:a16="http://schemas.microsoft.com/office/drawing/2014/main" id="{BFC1A887-1140-5488-0B09-0E80F2EF4EE5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8604;p70">
              <a:extLst>
                <a:ext uri="{FF2B5EF4-FFF2-40B4-BE49-F238E27FC236}">
                  <a16:creationId xmlns:a16="http://schemas.microsoft.com/office/drawing/2014/main" id="{D02FCCEE-541C-528D-B3CD-95C700EA84E9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8605;p70">
              <a:extLst>
                <a:ext uri="{FF2B5EF4-FFF2-40B4-BE49-F238E27FC236}">
                  <a16:creationId xmlns:a16="http://schemas.microsoft.com/office/drawing/2014/main" id="{30A04C62-F339-07BB-DAAB-6A848123C36F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8606;p70">
              <a:extLst>
                <a:ext uri="{FF2B5EF4-FFF2-40B4-BE49-F238E27FC236}">
                  <a16:creationId xmlns:a16="http://schemas.microsoft.com/office/drawing/2014/main" id="{E36A267B-B8DA-E5A1-5DA3-5F5AE11D643E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8607;p70">
              <a:extLst>
                <a:ext uri="{FF2B5EF4-FFF2-40B4-BE49-F238E27FC236}">
                  <a16:creationId xmlns:a16="http://schemas.microsoft.com/office/drawing/2014/main" id="{EAF27BCD-37A1-7FD4-BB0C-2243D6C02639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8608;p70">
              <a:extLst>
                <a:ext uri="{FF2B5EF4-FFF2-40B4-BE49-F238E27FC236}">
                  <a16:creationId xmlns:a16="http://schemas.microsoft.com/office/drawing/2014/main" id="{8943EAA8-3ADC-C777-EC35-86669C9BFBA9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8609;p70">
              <a:extLst>
                <a:ext uri="{FF2B5EF4-FFF2-40B4-BE49-F238E27FC236}">
                  <a16:creationId xmlns:a16="http://schemas.microsoft.com/office/drawing/2014/main" id="{349CFE7A-1B7D-2E75-9EFC-BC9F610C419B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8610;p70">
              <a:extLst>
                <a:ext uri="{FF2B5EF4-FFF2-40B4-BE49-F238E27FC236}">
                  <a16:creationId xmlns:a16="http://schemas.microsoft.com/office/drawing/2014/main" id="{4EB37726-9F3C-6449-2525-4DA5A5CCFFA5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8611;p70">
              <a:extLst>
                <a:ext uri="{FF2B5EF4-FFF2-40B4-BE49-F238E27FC236}">
                  <a16:creationId xmlns:a16="http://schemas.microsoft.com/office/drawing/2014/main" id="{18502302-088B-E36A-719D-8E5D6997618B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8612;p70">
              <a:extLst>
                <a:ext uri="{FF2B5EF4-FFF2-40B4-BE49-F238E27FC236}">
                  <a16:creationId xmlns:a16="http://schemas.microsoft.com/office/drawing/2014/main" id="{7471227A-9361-31BD-68D8-82F5501C3FA0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8613;p70">
              <a:extLst>
                <a:ext uri="{FF2B5EF4-FFF2-40B4-BE49-F238E27FC236}">
                  <a16:creationId xmlns:a16="http://schemas.microsoft.com/office/drawing/2014/main" id="{2029D65A-5AEE-4156-0702-97212EF1E6BD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8614;p70">
              <a:extLst>
                <a:ext uri="{FF2B5EF4-FFF2-40B4-BE49-F238E27FC236}">
                  <a16:creationId xmlns:a16="http://schemas.microsoft.com/office/drawing/2014/main" id="{6B56EF6D-65AB-8120-4E73-CA3F8DED0917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8615;p70">
              <a:extLst>
                <a:ext uri="{FF2B5EF4-FFF2-40B4-BE49-F238E27FC236}">
                  <a16:creationId xmlns:a16="http://schemas.microsoft.com/office/drawing/2014/main" id="{DF332118-CB79-D81E-88C8-4F1CB2BEA72F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8616;p70">
              <a:extLst>
                <a:ext uri="{FF2B5EF4-FFF2-40B4-BE49-F238E27FC236}">
                  <a16:creationId xmlns:a16="http://schemas.microsoft.com/office/drawing/2014/main" id="{84E3BCE2-953F-5CA4-AD22-179D6A7E324B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8617;p70">
              <a:extLst>
                <a:ext uri="{FF2B5EF4-FFF2-40B4-BE49-F238E27FC236}">
                  <a16:creationId xmlns:a16="http://schemas.microsoft.com/office/drawing/2014/main" id="{51065E5C-1ECC-CA14-A247-BC18D8EF8C24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8618;p70">
              <a:extLst>
                <a:ext uri="{FF2B5EF4-FFF2-40B4-BE49-F238E27FC236}">
                  <a16:creationId xmlns:a16="http://schemas.microsoft.com/office/drawing/2014/main" id="{74D6F925-A836-4006-A64D-A8026A1CC75A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8619;p70">
              <a:extLst>
                <a:ext uri="{FF2B5EF4-FFF2-40B4-BE49-F238E27FC236}">
                  <a16:creationId xmlns:a16="http://schemas.microsoft.com/office/drawing/2014/main" id="{69060441-EFA8-675F-D60E-74C07AC2F012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8620;p70">
              <a:extLst>
                <a:ext uri="{FF2B5EF4-FFF2-40B4-BE49-F238E27FC236}">
                  <a16:creationId xmlns:a16="http://schemas.microsoft.com/office/drawing/2014/main" id="{CBCD5803-C6FE-6360-F9BD-463414704D37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8621;p70">
              <a:extLst>
                <a:ext uri="{FF2B5EF4-FFF2-40B4-BE49-F238E27FC236}">
                  <a16:creationId xmlns:a16="http://schemas.microsoft.com/office/drawing/2014/main" id="{8E5D6744-FE1F-57B0-BCC1-40E4715FC423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8622;p70">
              <a:extLst>
                <a:ext uri="{FF2B5EF4-FFF2-40B4-BE49-F238E27FC236}">
                  <a16:creationId xmlns:a16="http://schemas.microsoft.com/office/drawing/2014/main" id="{F7DBA06F-BC8F-7D5F-2F43-A8EF64B540EA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8623;p70">
              <a:extLst>
                <a:ext uri="{FF2B5EF4-FFF2-40B4-BE49-F238E27FC236}">
                  <a16:creationId xmlns:a16="http://schemas.microsoft.com/office/drawing/2014/main" id="{0ECF1D25-8559-0423-BD1C-1F4EDB30CCFA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8624;p70">
              <a:extLst>
                <a:ext uri="{FF2B5EF4-FFF2-40B4-BE49-F238E27FC236}">
                  <a16:creationId xmlns:a16="http://schemas.microsoft.com/office/drawing/2014/main" id="{BCB41DE7-2207-8675-48D9-176FE161DCE5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8625;p70">
              <a:extLst>
                <a:ext uri="{FF2B5EF4-FFF2-40B4-BE49-F238E27FC236}">
                  <a16:creationId xmlns:a16="http://schemas.microsoft.com/office/drawing/2014/main" id="{AF5EC925-B9DB-C2F2-93FB-10596A60802C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8626;p70">
              <a:extLst>
                <a:ext uri="{FF2B5EF4-FFF2-40B4-BE49-F238E27FC236}">
                  <a16:creationId xmlns:a16="http://schemas.microsoft.com/office/drawing/2014/main" id="{BB7E32CE-FBE0-7AB2-8FAF-FE9D829BFBC2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8627;p70">
              <a:extLst>
                <a:ext uri="{FF2B5EF4-FFF2-40B4-BE49-F238E27FC236}">
                  <a16:creationId xmlns:a16="http://schemas.microsoft.com/office/drawing/2014/main" id="{5B9C0173-2ECC-95EA-6393-E8B82FBD8F91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8628;p70">
              <a:extLst>
                <a:ext uri="{FF2B5EF4-FFF2-40B4-BE49-F238E27FC236}">
                  <a16:creationId xmlns:a16="http://schemas.microsoft.com/office/drawing/2014/main" id="{A70F2720-FAA8-050B-0F63-54B783FE4ED9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8629;p70">
              <a:extLst>
                <a:ext uri="{FF2B5EF4-FFF2-40B4-BE49-F238E27FC236}">
                  <a16:creationId xmlns:a16="http://schemas.microsoft.com/office/drawing/2014/main" id="{F62789C2-D798-134E-9BF0-67F9D812E18D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8630;p70">
              <a:extLst>
                <a:ext uri="{FF2B5EF4-FFF2-40B4-BE49-F238E27FC236}">
                  <a16:creationId xmlns:a16="http://schemas.microsoft.com/office/drawing/2014/main" id="{6FEF8FC5-9409-B957-1156-9E119828CF24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8631;p70">
              <a:extLst>
                <a:ext uri="{FF2B5EF4-FFF2-40B4-BE49-F238E27FC236}">
                  <a16:creationId xmlns:a16="http://schemas.microsoft.com/office/drawing/2014/main" id="{925F6C84-B84D-CEB1-7A3E-3E85B2A3323F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8632;p70">
              <a:extLst>
                <a:ext uri="{FF2B5EF4-FFF2-40B4-BE49-F238E27FC236}">
                  <a16:creationId xmlns:a16="http://schemas.microsoft.com/office/drawing/2014/main" id="{30427299-724F-56A5-BB8D-E08A10433DC9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8633;p70">
              <a:extLst>
                <a:ext uri="{FF2B5EF4-FFF2-40B4-BE49-F238E27FC236}">
                  <a16:creationId xmlns:a16="http://schemas.microsoft.com/office/drawing/2014/main" id="{C81AB683-9C01-8748-33A8-2D0D1C367574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8634;p70">
              <a:extLst>
                <a:ext uri="{FF2B5EF4-FFF2-40B4-BE49-F238E27FC236}">
                  <a16:creationId xmlns:a16="http://schemas.microsoft.com/office/drawing/2014/main" id="{461DD120-7662-2265-69CC-5D1064DB52D5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8635;p70">
              <a:extLst>
                <a:ext uri="{FF2B5EF4-FFF2-40B4-BE49-F238E27FC236}">
                  <a16:creationId xmlns:a16="http://schemas.microsoft.com/office/drawing/2014/main" id="{D1113385-8263-26E3-2D7C-11BA713BF866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8636;p70">
              <a:extLst>
                <a:ext uri="{FF2B5EF4-FFF2-40B4-BE49-F238E27FC236}">
                  <a16:creationId xmlns:a16="http://schemas.microsoft.com/office/drawing/2014/main" id="{E1184E2B-63B3-E277-9F99-CB4FFDD2CB75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8637;p70">
              <a:extLst>
                <a:ext uri="{FF2B5EF4-FFF2-40B4-BE49-F238E27FC236}">
                  <a16:creationId xmlns:a16="http://schemas.microsoft.com/office/drawing/2014/main" id="{5196BD82-01FC-3562-201C-801D8872CEA7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8638;p70">
              <a:extLst>
                <a:ext uri="{FF2B5EF4-FFF2-40B4-BE49-F238E27FC236}">
                  <a16:creationId xmlns:a16="http://schemas.microsoft.com/office/drawing/2014/main" id="{66C1BD4A-99E1-8859-417A-61DFB73A779A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8639;p70">
              <a:extLst>
                <a:ext uri="{FF2B5EF4-FFF2-40B4-BE49-F238E27FC236}">
                  <a16:creationId xmlns:a16="http://schemas.microsoft.com/office/drawing/2014/main" id="{93D57092-1D1F-5204-9062-6AB0E8F35C64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8640;p70">
              <a:extLst>
                <a:ext uri="{FF2B5EF4-FFF2-40B4-BE49-F238E27FC236}">
                  <a16:creationId xmlns:a16="http://schemas.microsoft.com/office/drawing/2014/main" id="{D661B78A-B034-B08C-C04F-FE241A071AB9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8641;p70">
              <a:extLst>
                <a:ext uri="{FF2B5EF4-FFF2-40B4-BE49-F238E27FC236}">
                  <a16:creationId xmlns:a16="http://schemas.microsoft.com/office/drawing/2014/main" id="{B37542E3-1889-774E-F5B2-E33F00A1C4A3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8642;p70">
              <a:extLst>
                <a:ext uri="{FF2B5EF4-FFF2-40B4-BE49-F238E27FC236}">
                  <a16:creationId xmlns:a16="http://schemas.microsoft.com/office/drawing/2014/main" id="{C01C6A5A-5EFA-ECB3-1C77-AD9D1F9CF29A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8643;p70">
              <a:extLst>
                <a:ext uri="{FF2B5EF4-FFF2-40B4-BE49-F238E27FC236}">
                  <a16:creationId xmlns:a16="http://schemas.microsoft.com/office/drawing/2014/main" id="{C78C7902-3404-85B6-640B-B6688312ACDA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8644;p70">
              <a:extLst>
                <a:ext uri="{FF2B5EF4-FFF2-40B4-BE49-F238E27FC236}">
                  <a16:creationId xmlns:a16="http://schemas.microsoft.com/office/drawing/2014/main" id="{B36181B3-79F2-E6DF-93EA-662ED277964B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8645;p70">
              <a:extLst>
                <a:ext uri="{FF2B5EF4-FFF2-40B4-BE49-F238E27FC236}">
                  <a16:creationId xmlns:a16="http://schemas.microsoft.com/office/drawing/2014/main" id="{CC477FF2-2FB5-5184-2950-2E0678E3B230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8646;p70">
              <a:extLst>
                <a:ext uri="{FF2B5EF4-FFF2-40B4-BE49-F238E27FC236}">
                  <a16:creationId xmlns:a16="http://schemas.microsoft.com/office/drawing/2014/main" id="{9F807760-C272-8BA5-0796-0965938015FF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8647;p70">
              <a:extLst>
                <a:ext uri="{FF2B5EF4-FFF2-40B4-BE49-F238E27FC236}">
                  <a16:creationId xmlns:a16="http://schemas.microsoft.com/office/drawing/2014/main" id="{D40E590C-F619-A558-421E-C335DD1809C7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8648;p70">
              <a:extLst>
                <a:ext uri="{FF2B5EF4-FFF2-40B4-BE49-F238E27FC236}">
                  <a16:creationId xmlns:a16="http://schemas.microsoft.com/office/drawing/2014/main" id="{6B0A1568-C80B-57B0-D3F4-081634D4854E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8649;p70">
              <a:extLst>
                <a:ext uri="{FF2B5EF4-FFF2-40B4-BE49-F238E27FC236}">
                  <a16:creationId xmlns:a16="http://schemas.microsoft.com/office/drawing/2014/main" id="{0156EA30-4049-3719-475E-FC54B491D68D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8650;p70">
              <a:extLst>
                <a:ext uri="{FF2B5EF4-FFF2-40B4-BE49-F238E27FC236}">
                  <a16:creationId xmlns:a16="http://schemas.microsoft.com/office/drawing/2014/main" id="{091A2F50-F8B0-0F67-CDF3-D7EC3F37251C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8651;p70">
              <a:extLst>
                <a:ext uri="{FF2B5EF4-FFF2-40B4-BE49-F238E27FC236}">
                  <a16:creationId xmlns:a16="http://schemas.microsoft.com/office/drawing/2014/main" id="{7392616A-6F23-2208-C96F-A4B433207EF4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8652;p70">
              <a:extLst>
                <a:ext uri="{FF2B5EF4-FFF2-40B4-BE49-F238E27FC236}">
                  <a16:creationId xmlns:a16="http://schemas.microsoft.com/office/drawing/2014/main" id="{055890B5-5739-2C2E-3C46-6457190D5E2D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8653;p70">
              <a:extLst>
                <a:ext uri="{FF2B5EF4-FFF2-40B4-BE49-F238E27FC236}">
                  <a16:creationId xmlns:a16="http://schemas.microsoft.com/office/drawing/2014/main" id="{F61692C9-D863-5B08-930E-B35339779CE9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8654;p70">
              <a:extLst>
                <a:ext uri="{FF2B5EF4-FFF2-40B4-BE49-F238E27FC236}">
                  <a16:creationId xmlns:a16="http://schemas.microsoft.com/office/drawing/2014/main" id="{6817DBB9-11BE-1C87-0D1D-889B07CDA541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8655;p70">
              <a:extLst>
                <a:ext uri="{FF2B5EF4-FFF2-40B4-BE49-F238E27FC236}">
                  <a16:creationId xmlns:a16="http://schemas.microsoft.com/office/drawing/2014/main" id="{EE2FFBD8-6C8F-2B22-E5A2-017B92779187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8656;p70">
              <a:extLst>
                <a:ext uri="{FF2B5EF4-FFF2-40B4-BE49-F238E27FC236}">
                  <a16:creationId xmlns:a16="http://schemas.microsoft.com/office/drawing/2014/main" id="{55D4C503-9F0E-6650-CFAA-73B93E84AC03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8657;p70">
              <a:extLst>
                <a:ext uri="{FF2B5EF4-FFF2-40B4-BE49-F238E27FC236}">
                  <a16:creationId xmlns:a16="http://schemas.microsoft.com/office/drawing/2014/main" id="{94D05E72-D089-C326-E03E-B23107604907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8658;p70">
              <a:extLst>
                <a:ext uri="{FF2B5EF4-FFF2-40B4-BE49-F238E27FC236}">
                  <a16:creationId xmlns:a16="http://schemas.microsoft.com/office/drawing/2014/main" id="{F0D58BC5-D857-5567-E5FA-9B9220CED8B3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8659;p70">
              <a:extLst>
                <a:ext uri="{FF2B5EF4-FFF2-40B4-BE49-F238E27FC236}">
                  <a16:creationId xmlns:a16="http://schemas.microsoft.com/office/drawing/2014/main" id="{C009C319-9D3D-A05A-1093-1E0CA017773D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8660;p70">
              <a:extLst>
                <a:ext uri="{FF2B5EF4-FFF2-40B4-BE49-F238E27FC236}">
                  <a16:creationId xmlns:a16="http://schemas.microsoft.com/office/drawing/2014/main" id="{151BC49E-1301-29EE-2A55-377911A13784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8661;p70">
              <a:extLst>
                <a:ext uri="{FF2B5EF4-FFF2-40B4-BE49-F238E27FC236}">
                  <a16:creationId xmlns:a16="http://schemas.microsoft.com/office/drawing/2014/main" id="{39969FA3-8844-AA91-46B8-13FA7E4D6033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8662;p70">
              <a:extLst>
                <a:ext uri="{FF2B5EF4-FFF2-40B4-BE49-F238E27FC236}">
                  <a16:creationId xmlns:a16="http://schemas.microsoft.com/office/drawing/2014/main" id="{42047C04-15B5-4B60-77CA-D788D916E1F6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8663;p70">
              <a:extLst>
                <a:ext uri="{FF2B5EF4-FFF2-40B4-BE49-F238E27FC236}">
                  <a16:creationId xmlns:a16="http://schemas.microsoft.com/office/drawing/2014/main" id="{18369072-E685-E44B-ACC5-D3FDBF6BFD71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8664;p70">
              <a:extLst>
                <a:ext uri="{FF2B5EF4-FFF2-40B4-BE49-F238E27FC236}">
                  <a16:creationId xmlns:a16="http://schemas.microsoft.com/office/drawing/2014/main" id="{0D9CDAFA-422B-838C-F95D-C9DF66545448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8665;p70">
              <a:extLst>
                <a:ext uri="{FF2B5EF4-FFF2-40B4-BE49-F238E27FC236}">
                  <a16:creationId xmlns:a16="http://schemas.microsoft.com/office/drawing/2014/main" id="{50967B2D-01CA-A714-E950-6971C73F0BD3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8666;p70">
              <a:extLst>
                <a:ext uri="{FF2B5EF4-FFF2-40B4-BE49-F238E27FC236}">
                  <a16:creationId xmlns:a16="http://schemas.microsoft.com/office/drawing/2014/main" id="{C43D6F25-9EE9-7CFD-9CD1-421EC0E5F13B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8667;p70">
              <a:extLst>
                <a:ext uri="{FF2B5EF4-FFF2-40B4-BE49-F238E27FC236}">
                  <a16:creationId xmlns:a16="http://schemas.microsoft.com/office/drawing/2014/main" id="{B0A972C0-4304-2D4E-69A1-1BFF22176AEE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8668;p70">
              <a:extLst>
                <a:ext uri="{FF2B5EF4-FFF2-40B4-BE49-F238E27FC236}">
                  <a16:creationId xmlns:a16="http://schemas.microsoft.com/office/drawing/2014/main" id="{2FF4CE4C-F803-EB44-89C5-C1B2D9488191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8669;p70">
              <a:extLst>
                <a:ext uri="{FF2B5EF4-FFF2-40B4-BE49-F238E27FC236}">
                  <a16:creationId xmlns:a16="http://schemas.microsoft.com/office/drawing/2014/main" id="{2B08DB0D-C2E5-4AF1-1EC6-5554D64ECF31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8670;p70">
              <a:extLst>
                <a:ext uri="{FF2B5EF4-FFF2-40B4-BE49-F238E27FC236}">
                  <a16:creationId xmlns:a16="http://schemas.microsoft.com/office/drawing/2014/main" id="{4A496983-E5CA-38B2-A259-70752F3B6E20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8671;p70">
              <a:extLst>
                <a:ext uri="{FF2B5EF4-FFF2-40B4-BE49-F238E27FC236}">
                  <a16:creationId xmlns:a16="http://schemas.microsoft.com/office/drawing/2014/main" id="{123DA119-A017-3A53-EC80-0BBA957ADC7A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8672;p70">
              <a:extLst>
                <a:ext uri="{FF2B5EF4-FFF2-40B4-BE49-F238E27FC236}">
                  <a16:creationId xmlns:a16="http://schemas.microsoft.com/office/drawing/2014/main" id="{BE3A58F8-058B-69D0-B111-A1B818044E53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8673;p70">
              <a:extLst>
                <a:ext uri="{FF2B5EF4-FFF2-40B4-BE49-F238E27FC236}">
                  <a16:creationId xmlns:a16="http://schemas.microsoft.com/office/drawing/2014/main" id="{D97EE3C1-0A90-B9F6-8840-0859EA4091CE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8674;p70">
              <a:extLst>
                <a:ext uri="{FF2B5EF4-FFF2-40B4-BE49-F238E27FC236}">
                  <a16:creationId xmlns:a16="http://schemas.microsoft.com/office/drawing/2014/main" id="{949B49C9-051F-2038-4693-E6F9E742117A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8675;p70">
              <a:extLst>
                <a:ext uri="{FF2B5EF4-FFF2-40B4-BE49-F238E27FC236}">
                  <a16:creationId xmlns:a16="http://schemas.microsoft.com/office/drawing/2014/main" id="{2C5EDDE8-C47A-2028-C946-DDC1CF5B97AC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8676;p70">
              <a:extLst>
                <a:ext uri="{FF2B5EF4-FFF2-40B4-BE49-F238E27FC236}">
                  <a16:creationId xmlns:a16="http://schemas.microsoft.com/office/drawing/2014/main" id="{A24F4104-E6BD-9E55-E3FA-C43FEC0F124B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8677;p70">
              <a:extLst>
                <a:ext uri="{FF2B5EF4-FFF2-40B4-BE49-F238E27FC236}">
                  <a16:creationId xmlns:a16="http://schemas.microsoft.com/office/drawing/2014/main" id="{00063A3A-7E77-F67C-65A2-C1D603A2057E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8678;p70">
              <a:extLst>
                <a:ext uri="{FF2B5EF4-FFF2-40B4-BE49-F238E27FC236}">
                  <a16:creationId xmlns:a16="http://schemas.microsoft.com/office/drawing/2014/main" id="{ED7F02A0-D5CA-6452-7150-26E88E315C06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8679;p70">
              <a:extLst>
                <a:ext uri="{FF2B5EF4-FFF2-40B4-BE49-F238E27FC236}">
                  <a16:creationId xmlns:a16="http://schemas.microsoft.com/office/drawing/2014/main" id="{E1971BE8-D515-99B9-925C-02B4C4E6952D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8680;p70">
              <a:extLst>
                <a:ext uri="{FF2B5EF4-FFF2-40B4-BE49-F238E27FC236}">
                  <a16:creationId xmlns:a16="http://schemas.microsoft.com/office/drawing/2014/main" id="{916E7EC6-CAE5-F725-3427-4B62F353E9BB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8681;p70">
              <a:extLst>
                <a:ext uri="{FF2B5EF4-FFF2-40B4-BE49-F238E27FC236}">
                  <a16:creationId xmlns:a16="http://schemas.microsoft.com/office/drawing/2014/main" id="{803E5D42-8E0C-3EC1-2F85-5CBB7ED8B8F7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8682;p70">
              <a:extLst>
                <a:ext uri="{FF2B5EF4-FFF2-40B4-BE49-F238E27FC236}">
                  <a16:creationId xmlns:a16="http://schemas.microsoft.com/office/drawing/2014/main" id="{E678F036-3578-169D-8B9A-6E73E96C865D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8683;p70">
              <a:extLst>
                <a:ext uri="{FF2B5EF4-FFF2-40B4-BE49-F238E27FC236}">
                  <a16:creationId xmlns:a16="http://schemas.microsoft.com/office/drawing/2014/main" id="{D8317F79-40A5-9DC0-E3BB-AC5920BC5946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8684;p70">
              <a:extLst>
                <a:ext uri="{FF2B5EF4-FFF2-40B4-BE49-F238E27FC236}">
                  <a16:creationId xmlns:a16="http://schemas.microsoft.com/office/drawing/2014/main" id="{8328C423-380D-B007-C764-C4263F659582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8685;p70">
              <a:extLst>
                <a:ext uri="{FF2B5EF4-FFF2-40B4-BE49-F238E27FC236}">
                  <a16:creationId xmlns:a16="http://schemas.microsoft.com/office/drawing/2014/main" id="{8627C45E-6793-6A7D-7E6F-30AEA7AF83B9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8686;p70">
              <a:extLst>
                <a:ext uri="{FF2B5EF4-FFF2-40B4-BE49-F238E27FC236}">
                  <a16:creationId xmlns:a16="http://schemas.microsoft.com/office/drawing/2014/main" id="{E41955EA-E1D5-B3E5-0F80-929C1F3311A9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8687;p70">
              <a:extLst>
                <a:ext uri="{FF2B5EF4-FFF2-40B4-BE49-F238E27FC236}">
                  <a16:creationId xmlns:a16="http://schemas.microsoft.com/office/drawing/2014/main" id="{26455808-3654-290D-BB6E-9671D36E2478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8688;p70">
              <a:extLst>
                <a:ext uri="{FF2B5EF4-FFF2-40B4-BE49-F238E27FC236}">
                  <a16:creationId xmlns:a16="http://schemas.microsoft.com/office/drawing/2014/main" id="{988D2958-4E55-A681-6BE4-4606C2393B87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8689;p70">
              <a:extLst>
                <a:ext uri="{FF2B5EF4-FFF2-40B4-BE49-F238E27FC236}">
                  <a16:creationId xmlns:a16="http://schemas.microsoft.com/office/drawing/2014/main" id="{4F07AB10-E1D9-007D-01A1-370805C08774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8690;p70">
              <a:extLst>
                <a:ext uri="{FF2B5EF4-FFF2-40B4-BE49-F238E27FC236}">
                  <a16:creationId xmlns:a16="http://schemas.microsoft.com/office/drawing/2014/main" id="{3CB73F6A-8A61-4BF6-B51F-27573FC5ACED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8691;p70">
              <a:extLst>
                <a:ext uri="{FF2B5EF4-FFF2-40B4-BE49-F238E27FC236}">
                  <a16:creationId xmlns:a16="http://schemas.microsoft.com/office/drawing/2014/main" id="{51612012-94B4-683B-53AD-2707F58DC5BE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8692;p70">
              <a:extLst>
                <a:ext uri="{FF2B5EF4-FFF2-40B4-BE49-F238E27FC236}">
                  <a16:creationId xmlns:a16="http://schemas.microsoft.com/office/drawing/2014/main" id="{80330F6B-0153-7774-B84F-D25D4E01A8E2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8693;p70">
              <a:extLst>
                <a:ext uri="{FF2B5EF4-FFF2-40B4-BE49-F238E27FC236}">
                  <a16:creationId xmlns:a16="http://schemas.microsoft.com/office/drawing/2014/main" id="{766B62D2-7885-ECA1-BAAD-E9EE061A4AE3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8694;p70">
              <a:extLst>
                <a:ext uri="{FF2B5EF4-FFF2-40B4-BE49-F238E27FC236}">
                  <a16:creationId xmlns:a16="http://schemas.microsoft.com/office/drawing/2014/main" id="{A7CE70B7-2C91-EE03-9479-068B90354FAE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8695;p70">
              <a:extLst>
                <a:ext uri="{FF2B5EF4-FFF2-40B4-BE49-F238E27FC236}">
                  <a16:creationId xmlns:a16="http://schemas.microsoft.com/office/drawing/2014/main" id="{F297F5C0-9A28-6B36-AFDC-038F82D0E301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8696;p70">
              <a:extLst>
                <a:ext uri="{FF2B5EF4-FFF2-40B4-BE49-F238E27FC236}">
                  <a16:creationId xmlns:a16="http://schemas.microsoft.com/office/drawing/2014/main" id="{3D2C4ED8-F0EB-AD6E-335F-FA63D3D226A1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8697;p70">
              <a:extLst>
                <a:ext uri="{FF2B5EF4-FFF2-40B4-BE49-F238E27FC236}">
                  <a16:creationId xmlns:a16="http://schemas.microsoft.com/office/drawing/2014/main" id="{4C2986B6-4BE8-45D7-6207-285923C1B5F3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8698;p70">
              <a:extLst>
                <a:ext uri="{FF2B5EF4-FFF2-40B4-BE49-F238E27FC236}">
                  <a16:creationId xmlns:a16="http://schemas.microsoft.com/office/drawing/2014/main" id="{A65F51E8-92FB-6CB2-9B90-9CA2AF2F2190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8699;p70">
              <a:extLst>
                <a:ext uri="{FF2B5EF4-FFF2-40B4-BE49-F238E27FC236}">
                  <a16:creationId xmlns:a16="http://schemas.microsoft.com/office/drawing/2014/main" id="{42846967-C2DC-8D41-6A87-DD07CE023EDC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8700;p70">
              <a:extLst>
                <a:ext uri="{FF2B5EF4-FFF2-40B4-BE49-F238E27FC236}">
                  <a16:creationId xmlns:a16="http://schemas.microsoft.com/office/drawing/2014/main" id="{D984C364-E53A-B138-1CA6-577E99AA09B2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8701;p70">
              <a:extLst>
                <a:ext uri="{FF2B5EF4-FFF2-40B4-BE49-F238E27FC236}">
                  <a16:creationId xmlns:a16="http://schemas.microsoft.com/office/drawing/2014/main" id="{4A052051-DD48-68FC-3860-2C6BFE9EDCFB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8702;p70">
              <a:extLst>
                <a:ext uri="{FF2B5EF4-FFF2-40B4-BE49-F238E27FC236}">
                  <a16:creationId xmlns:a16="http://schemas.microsoft.com/office/drawing/2014/main" id="{A185B6AD-F864-2D18-F77F-8D81AD4F000C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8703;p70">
              <a:extLst>
                <a:ext uri="{FF2B5EF4-FFF2-40B4-BE49-F238E27FC236}">
                  <a16:creationId xmlns:a16="http://schemas.microsoft.com/office/drawing/2014/main" id="{99D94D6B-145B-1F0C-5BD0-E942E08E14E9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8704;p70">
              <a:extLst>
                <a:ext uri="{FF2B5EF4-FFF2-40B4-BE49-F238E27FC236}">
                  <a16:creationId xmlns:a16="http://schemas.microsoft.com/office/drawing/2014/main" id="{1380C9E8-6D94-57FE-11C8-1A01D7756BD5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8705;p70">
              <a:extLst>
                <a:ext uri="{FF2B5EF4-FFF2-40B4-BE49-F238E27FC236}">
                  <a16:creationId xmlns:a16="http://schemas.microsoft.com/office/drawing/2014/main" id="{DBFDF5F7-DC0B-3C59-EBD4-EC5F36825537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8706;p70">
              <a:extLst>
                <a:ext uri="{FF2B5EF4-FFF2-40B4-BE49-F238E27FC236}">
                  <a16:creationId xmlns:a16="http://schemas.microsoft.com/office/drawing/2014/main" id="{AB94E631-69AA-F126-68DF-2E8D37B714D4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8707;p70">
              <a:extLst>
                <a:ext uri="{FF2B5EF4-FFF2-40B4-BE49-F238E27FC236}">
                  <a16:creationId xmlns:a16="http://schemas.microsoft.com/office/drawing/2014/main" id="{50F7FD92-8D04-D1CC-7F37-A41493157210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8708;p70">
              <a:extLst>
                <a:ext uri="{FF2B5EF4-FFF2-40B4-BE49-F238E27FC236}">
                  <a16:creationId xmlns:a16="http://schemas.microsoft.com/office/drawing/2014/main" id="{C826733A-2608-424F-5EBF-205153D1885C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8709;p70">
              <a:extLst>
                <a:ext uri="{FF2B5EF4-FFF2-40B4-BE49-F238E27FC236}">
                  <a16:creationId xmlns:a16="http://schemas.microsoft.com/office/drawing/2014/main" id="{0713F90B-5AF5-B34F-8E88-D24F7F17F6A3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8710;p70">
              <a:extLst>
                <a:ext uri="{FF2B5EF4-FFF2-40B4-BE49-F238E27FC236}">
                  <a16:creationId xmlns:a16="http://schemas.microsoft.com/office/drawing/2014/main" id="{E4C096E1-02AE-9AFE-0203-51E82737C229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8711;p70">
              <a:extLst>
                <a:ext uri="{FF2B5EF4-FFF2-40B4-BE49-F238E27FC236}">
                  <a16:creationId xmlns:a16="http://schemas.microsoft.com/office/drawing/2014/main" id="{243C4329-E116-BFA2-1F2F-9D4A61C137B3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8712;p70">
              <a:extLst>
                <a:ext uri="{FF2B5EF4-FFF2-40B4-BE49-F238E27FC236}">
                  <a16:creationId xmlns:a16="http://schemas.microsoft.com/office/drawing/2014/main" id="{D2B465BB-6255-AF54-EA8D-A00EEAC16E22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8713;p70">
              <a:extLst>
                <a:ext uri="{FF2B5EF4-FFF2-40B4-BE49-F238E27FC236}">
                  <a16:creationId xmlns:a16="http://schemas.microsoft.com/office/drawing/2014/main" id="{25C9EC66-DFB3-ED90-7F85-1E3A631EC461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8714;p70">
              <a:extLst>
                <a:ext uri="{FF2B5EF4-FFF2-40B4-BE49-F238E27FC236}">
                  <a16:creationId xmlns:a16="http://schemas.microsoft.com/office/drawing/2014/main" id="{996947A9-CA28-FECC-36E4-A345521786F4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8715;p70">
              <a:extLst>
                <a:ext uri="{FF2B5EF4-FFF2-40B4-BE49-F238E27FC236}">
                  <a16:creationId xmlns:a16="http://schemas.microsoft.com/office/drawing/2014/main" id="{E576EA8C-5D0D-E7E3-3A2D-D11FE914FF9B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8716;p70">
              <a:extLst>
                <a:ext uri="{FF2B5EF4-FFF2-40B4-BE49-F238E27FC236}">
                  <a16:creationId xmlns:a16="http://schemas.microsoft.com/office/drawing/2014/main" id="{6B0E0702-8FA9-4018-8369-8ECABEEB7417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8717;p70">
              <a:extLst>
                <a:ext uri="{FF2B5EF4-FFF2-40B4-BE49-F238E27FC236}">
                  <a16:creationId xmlns:a16="http://schemas.microsoft.com/office/drawing/2014/main" id="{55C7CD06-BBD2-537D-D052-6E2EA583ED57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8718;p70">
              <a:extLst>
                <a:ext uri="{FF2B5EF4-FFF2-40B4-BE49-F238E27FC236}">
                  <a16:creationId xmlns:a16="http://schemas.microsoft.com/office/drawing/2014/main" id="{773DDB89-18B5-CA0B-E72F-C621B35A2860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8719;p70">
              <a:extLst>
                <a:ext uri="{FF2B5EF4-FFF2-40B4-BE49-F238E27FC236}">
                  <a16:creationId xmlns:a16="http://schemas.microsoft.com/office/drawing/2014/main" id="{8CCEAF2E-4379-CD30-6C11-989FA4514B8F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8720;p70">
              <a:extLst>
                <a:ext uri="{FF2B5EF4-FFF2-40B4-BE49-F238E27FC236}">
                  <a16:creationId xmlns:a16="http://schemas.microsoft.com/office/drawing/2014/main" id="{78791429-E45F-C2E3-18D1-37E4AE5DB0A0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8721;p70">
              <a:extLst>
                <a:ext uri="{FF2B5EF4-FFF2-40B4-BE49-F238E27FC236}">
                  <a16:creationId xmlns:a16="http://schemas.microsoft.com/office/drawing/2014/main" id="{BA723B95-FA87-7BBC-8CA9-D0DB143C842B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8722;p70">
              <a:extLst>
                <a:ext uri="{FF2B5EF4-FFF2-40B4-BE49-F238E27FC236}">
                  <a16:creationId xmlns:a16="http://schemas.microsoft.com/office/drawing/2014/main" id="{3D706601-6627-B7F7-4A7A-D6E80C7E3607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8723;p70">
              <a:extLst>
                <a:ext uri="{FF2B5EF4-FFF2-40B4-BE49-F238E27FC236}">
                  <a16:creationId xmlns:a16="http://schemas.microsoft.com/office/drawing/2014/main" id="{5D937165-9D59-FBEF-3611-5D3CDDFA2458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8724;p70">
              <a:extLst>
                <a:ext uri="{FF2B5EF4-FFF2-40B4-BE49-F238E27FC236}">
                  <a16:creationId xmlns:a16="http://schemas.microsoft.com/office/drawing/2014/main" id="{8771732A-0C6E-C661-E98E-96870F110C33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8725;p70">
              <a:extLst>
                <a:ext uri="{FF2B5EF4-FFF2-40B4-BE49-F238E27FC236}">
                  <a16:creationId xmlns:a16="http://schemas.microsoft.com/office/drawing/2014/main" id="{8D9DE58E-4F4D-EC53-48B9-6D102762299C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8726;p70">
              <a:extLst>
                <a:ext uri="{FF2B5EF4-FFF2-40B4-BE49-F238E27FC236}">
                  <a16:creationId xmlns:a16="http://schemas.microsoft.com/office/drawing/2014/main" id="{9EF3BE19-3E81-D3CA-81ED-F34F12B32C93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8727;p70">
              <a:extLst>
                <a:ext uri="{FF2B5EF4-FFF2-40B4-BE49-F238E27FC236}">
                  <a16:creationId xmlns:a16="http://schemas.microsoft.com/office/drawing/2014/main" id="{A94B4414-9506-EAA4-2F10-2BD3A40AD5E8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8728;p70">
              <a:extLst>
                <a:ext uri="{FF2B5EF4-FFF2-40B4-BE49-F238E27FC236}">
                  <a16:creationId xmlns:a16="http://schemas.microsoft.com/office/drawing/2014/main" id="{74BCAB31-D9E4-131E-B02C-F2D53FCB7603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8729;p70">
              <a:extLst>
                <a:ext uri="{FF2B5EF4-FFF2-40B4-BE49-F238E27FC236}">
                  <a16:creationId xmlns:a16="http://schemas.microsoft.com/office/drawing/2014/main" id="{0A88FEB6-1408-F98E-46F5-B8DFC2259030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8730;p70">
              <a:extLst>
                <a:ext uri="{FF2B5EF4-FFF2-40B4-BE49-F238E27FC236}">
                  <a16:creationId xmlns:a16="http://schemas.microsoft.com/office/drawing/2014/main" id="{872B3A64-00C0-606D-932F-473FBE21C9EB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8731;p70">
              <a:extLst>
                <a:ext uri="{FF2B5EF4-FFF2-40B4-BE49-F238E27FC236}">
                  <a16:creationId xmlns:a16="http://schemas.microsoft.com/office/drawing/2014/main" id="{6E3924FE-CBD7-BAC3-04E6-3F12D5272D1F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8732;p70">
              <a:extLst>
                <a:ext uri="{FF2B5EF4-FFF2-40B4-BE49-F238E27FC236}">
                  <a16:creationId xmlns:a16="http://schemas.microsoft.com/office/drawing/2014/main" id="{6D6B7B11-00C5-B58E-9B6E-7B5DA1827751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8733;p70">
              <a:extLst>
                <a:ext uri="{FF2B5EF4-FFF2-40B4-BE49-F238E27FC236}">
                  <a16:creationId xmlns:a16="http://schemas.microsoft.com/office/drawing/2014/main" id="{5B714865-C794-779A-F7AB-DEA3804B8DB9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8734;p70">
              <a:extLst>
                <a:ext uri="{FF2B5EF4-FFF2-40B4-BE49-F238E27FC236}">
                  <a16:creationId xmlns:a16="http://schemas.microsoft.com/office/drawing/2014/main" id="{92B12FB5-D00A-7F09-1A97-702912BB1ED2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8735;p70">
              <a:extLst>
                <a:ext uri="{FF2B5EF4-FFF2-40B4-BE49-F238E27FC236}">
                  <a16:creationId xmlns:a16="http://schemas.microsoft.com/office/drawing/2014/main" id="{5B08895A-56F7-257B-5D40-21F97F0A5624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8736;p70">
              <a:extLst>
                <a:ext uri="{FF2B5EF4-FFF2-40B4-BE49-F238E27FC236}">
                  <a16:creationId xmlns:a16="http://schemas.microsoft.com/office/drawing/2014/main" id="{51018ECD-20B2-586B-3AFB-8E1562C73573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8737;p70">
              <a:extLst>
                <a:ext uri="{FF2B5EF4-FFF2-40B4-BE49-F238E27FC236}">
                  <a16:creationId xmlns:a16="http://schemas.microsoft.com/office/drawing/2014/main" id="{AF91264B-919C-A05F-3DC3-14B6DB046FDC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8738;p70">
              <a:extLst>
                <a:ext uri="{FF2B5EF4-FFF2-40B4-BE49-F238E27FC236}">
                  <a16:creationId xmlns:a16="http://schemas.microsoft.com/office/drawing/2014/main" id="{282BB729-EA36-259D-AA78-EE1E970FBB63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8739;p70">
              <a:extLst>
                <a:ext uri="{FF2B5EF4-FFF2-40B4-BE49-F238E27FC236}">
                  <a16:creationId xmlns:a16="http://schemas.microsoft.com/office/drawing/2014/main" id="{921A001A-6258-19C4-2E8B-9D974CBF2D1F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8740;p70">
              <a:extLst>
                <a:ext uri="{FF2B5EF4-FFF2-40B4-BE49-F238E27FC236}">
                  <a16:creationId xmlns:a16="http://schemas.microsoft.com/office/drawing/2014/main" id="{6D294B69-9108-1DE2-7046-925A7BC4252B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8741;p70">
              <a:extLst>
                <a:ext uri="{FF2B5EF4-FFF2-40B4-BE49-F238E27FC236}">
                  <a16:creationId xmlns:a16="http://schemas.microsoft.com/office/drawing/2014/main" id="{0080C613-5689-65F4-B631-6E0940ED0AF2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8742;p70">
              <a:extLst>
                <a:ext uri="{FF2B5EF4-FFF2-40B4-BE49-F238E27FC236}">
                  <a16:creationId xmlns:a16="http://schemas.microsoft.com/office/drawing/2014/main" id="{5E16823A-152B-8010-34FA-AC68C0F9869E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8743;p70">
              <a:extLst>
                <a:ext uri="{FF2B5EF4-FFF2-40B4-BE49-F238E27FC236}">
                  <a16:creationId xmlns:a16="http://schemas.microsoft.com/office/drawing/2014/main" id="{0BEBD1D3-CE65-1262-DEF3-C9840DB86A81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8744;p70">
              <a:extLst>
                <a:ext uri="{FF2B5EF4-FFF2-40B4-BE49-F238E27FC236}">
                  <a16:creationId xmlns:a16="http://schemas.microsoft.com/office/drawing/2014/main" id="{0E0B2AA6-6C5A-C717-8A29-111468477EFB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8745;p70">
              <a:extLst>
                <a:ext uri="{FF2B5EF4-FFF2-40B4-BE49-F238E27FC236}">
                  <a16:creationId xmlns:a16="http://schemas.microsoft.com/office/drawing/2014/main" id="{9B9DBEE7-311C-C2C6-8724-0A0D9BED05D5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8746;p70">
              <a:extLst>
                <a:ext uri="{FF2B5EF4-FFF2-40B4-BE49-F238E27FC236}">
                  <a16:creationId xmlns:a16="http://schemas.microsoft.com/office/drawing/2014/main" id="{29F24AAB-5777-3964-5CDC-733B976E61B7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8747;p70">
              <a:extLst>
                <a:ext uri="{FF2B5EF4-FFF2-40B4-BE49-F238E27FC236}">
                  <a16:creationId xmlns:a16="http://schemas.microsoft.com/office/drawing/2014/main" id="{F9F9FAAB-F414-80AE-B062-90B8F7C79DA5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8748;p70">
              <a:extLst>
                <a:ext uri="{FF2B5EF4-FFF2-40B4-BE49-F238E27FC236}">
                  <a16:creationId xmlns:a16="http://schemas.microsoft.com/office/drawing/2014/main" id="{FF668C05-77EA-85CD-EAC9-5883DD2B8F55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8749;p70">
              <a:extLst>
                <a:ext uri="{FF2B5EF4-FFF2-40B4-BE49-F238E27FC236}">
                  <a16:creationId xmlns:a16="http://schemas.microsoft.com/office/drawing/2014/main" id="{A5129D1A-A689-E946-2D5A-717EE06336FD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8750;p70">
              <a:extLst>
                <a:ext uri="{FF2B5EF4-FFF2-40B4-BE49-F238E27FC236}">
                  <a16:creationId xmlns:a16="http://schemas.microsoft.com/office/drawing/2014/main" id="{E98D9313-C82B-5699-CA02-22A73FE1DCB0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8751;p70">
              <a:extLst>
                <a:ext uri="{FF2B5EF4-FFF2-40B4-BE49-F238E27FC236}">
                  <a16:creationId xmlns:a16="http://schemas.microsoft.com/office/drawing/2014/main" id="{E1BA715F-5B82-58A6-0CBE-9A0F888FAB7B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8752;p70">
              <a:extLst>
                <a:ext uri="{FF2B5EF4-FFF2-40B4-BE49-F238E27FC236}">
                  <a16:creationId xmlns:a16="http://schemas.microsoft.com/office/drawing/2014/main" id="{B041637B-0BB9-D9FB-D97E-A08051DCE2FC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8753;p70">
              <a:extLst>
                <a:ext uri="{FF2B5EF4-FFF2-40B4-BE49-F238E27FC236}">
                  <a16:creationId xmlns:a16="http://schemas.microsoft.com/office/drawing/2014/main" id="{73518239-62BF-9DC1-01AE-8BF73C6857A7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8754;p70">
              <a:extLst>
                <a:ext uri="{FF2B5EF4-FFF2-40B4-BE49-F238E27FC236}">
                  <a16:creationId xmlns:a16="http://schemas.microsoft.com/office/drawing/2014/main" id="{89009477-08E3-CAE8-FC46-5BFC64408D95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8755;p70">
              <a:extLst>
                <a:ext uri="{FF2B5EF4-FFF2-40B4-BE49-F238E27FC236}">
                  <a16:creationId xmlns:a16="http://schemas.microsoft.com/office/drawing/2014/main" id="{07E71FB3-5B5F-7EB8-7D45-19F67971305B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8756;p70">
              <a:extLst>
                <a:ext uri="{FF2B5EF4-FFF2-40B4-BE49-F238E27FC236}">
                  <a16:creationId xmlns:a16="http://schemas.microsoft.com/office/drawing/2014/main" id="{23174840-0321-283C-9038-558ED3BE9FBF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8757;p70">
              <a:extLst>
                <a:ext uri="{FF2B5EF4-FFF2-40B4-BE49-F238E27FC236}">
                  <a16:creationId xmlns:a16="http://schemas.microsoft.com/office/drawing/2014/main" id="{70687BAC-0C7B-48C2-871C-F8D1A3CEC07E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8758;p70">
              <a:extLst>
                <a:ext uri="{FF2B5EF4-FFF2-40B4-BE49-F238E27FC236}">
                  <a16:creationId xmlns:a16="http://schemas.microsoft.com/office/drawing/2014/main" id="{6D29DBD6-0B57-4152-53B2-4804854B684B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8759;p70">
              <a:extLst>
                <a:ext uri="{FF2B5EF4-FFF2-40B4-BE49-F238E27FC236}">
                  <a16:creationId xmlns:a16="http://schemas.microsoft.com/office/drawing/2014/main" id="{61FB0C0A-983E-3670-5617-580D7FFF5757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8760;p70">
              <a:extLst>
                <a:ext uri="{FF2B5EF4-FFF2-40B4-BE49-F238E27FC236}">
                  <a16:creationId xmlns:a16="http://schemas.microsoft.com/office/drawing/2014/main" id="{ABE894D9-4EB1-BB4C-2322-872B8EB4B33D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8761;p70">
              <a:extLst>
                <a:ext uri="{FF2B5EF4-FFF2-40B4-BE49-F238E27FC236}">
                  <a16:creationId xmlns:a16="http://schemas.microsoft.com/office/drawing/2014/main" id="{D626EAF9-2EE0-82C8-EC44-843002477A40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8762;p70">
              <a:extLst>
                <a:ext uri="{FF2B5EF4-FFF2-40B4-BE49-F238E27FC236}">
                  <a16:creationId xmlns:a16="http://schemas.microsoft.com/office/drawing/2014/main" id="{51DF95B0-F373-0BE5-85FD-FA7F56FC5298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8763;p70">
              <a:extLst>
                <a:ext uri="{FF2B5EF4-FFF2-40B4-BE49-F238E27FC236}">
                  <a16:creationId xmlns:a16="http://schemas.microsoft.com/office/drawing/2014/main" id="{DC34FFE3-E138-CFD5-FE96-49D581C3DAF0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8764;p70">
              <a:extLst>
                <a:ext uri="{FF2B5EF4-FFF2-40B4-BE49-F238E27FC236}">
                  <a16:creationId xmlns:a16="http://schemas.microsoft.com/office/drawing/2014/main" id="{09F237B2-64E9-B071-2CBB-7E8800CBDE14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8765;p70">
              <a:extLst>
                <a:ext uri="{FF2B5EF4-FFF2-40B4-BE49-F238E27FC236}">
                  <a16:creationId xmlns:a16="http://schemas.microsoft.com/office/drawing/2014/main" id="{11E0CF14-328C-39BD-A8DD-3131D9FFD067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8766;p70">
              <a:extLst>
                <a:ext uri="{FF2B5EF4-FFF2-40B4-BE49-F238E27FC236}">
                  <a16:creationId xmlns:a16="http://schemas.microsoft.com/office/drawing/2014/main" id="{269E20AD-5B8C-15B7-74B4-12CACF290ACA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8767;p70">
              <a:extLst>
                <a:ext uri="{FF2B5EF4-FFF2-40B4-BE49-F238E27FC236}">
                  <a16:creationId xmlns:a16="http://schemas.microsoft.com/office/drawing/2014/main" id="{B2AFA735-BFB7-AB12-B720-E26DD2E699F8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8768;p70">
              <a:extLst>
                <a:ext uri="{FF2B5EF4-FFF2-40B4-BE49-F238E27FC236}">
                  <a16:creationId xmlns:a16="http://schemas.microsoft.com/office/drawing/2014/main" id="{AB03E36E-BF86-5C5B-E70F-0AE7BD08F3B6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8769;p70">
              <a:extLst>
                <a:ext uri="{FF2B5EF4-FFF2-40B4-BE49-F238E27FC236}">
                  <a16:creationId xmlns:a16="http://schemas.microsoft.com/office/drawing/2014/main" id="{E785F571-3BCC-D741-79FF-FB7B18B40EAB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8770;p70">
              <a:extLst>
                <a:ext uri="{FF2B5EF4-FFF2-40B4-BE49-F238E27FC236}">
                  <a16:creationId xmlns:a16="http://schemas.microsoft.com/office/drawing/2014/main" id="{2A38243A-2072-1496-D392-D1FF1541F34A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8771;p70">
              <a:extLst>
                <a:ext uri="{FF2B5EF4-FFF2-40B4-BE49-F238E27FC236}">
                  <a16:creationId xmlns:a16="http://schemas.microsoft.com/office/drawing/2014/main" id="{C08C85C1-DBDA-5682-73C6-83D348E71B10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8772;p70">
              <a:extLst>
                <a:ext uri="{FF2B5EF4-FFF2-40B4-BE49-F238E27FC236}">
                  <a16:creationId xmlns:a16="http://schemas.microsoft.com/office/drawing/2014/main" id="{145D0EE0-DB7B-6D08-323D-C4A1757CC152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8773;p70">
              <a:extLst>
                <a:ext uri="{FF2B5EF4-FFF2-40B4-BE49-F238E27FC236}">
                  <a16:creationId xmlns:a16="http://schemas.microsoft.com/office/drawing/2014/main" id="{09275661-786E-BFD0-494C-43BF809320A2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8774;p70">
              <a:extLst>
                <a:ext uri="{FF2B5EF4-FFF2-40B4-BE49-F238E27FC236}">
                  <a16:creationId xmlns:a16="http://schemas.microsoft.com/office/drawing/2014/main" id="{78E01ED2-341F-91E0-5DEF-D3C490EFC7B4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8775;p70">
              <a:extLst>
                <a:ext uri="{FF2B5EF4-FFF2-40B4-BE49-F238E27FC236}">
                  <a16:creationId xmlns:a16="http://schemas.microsoft.com/office/drawing/2014/main" id="{F2B65958-FAD5-D986-74C9-2E5BC82DDAD5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8776;p70">
              <a:extLst>
                <a:ext uri="{FF2B5EF4-FFF2-40B4-BE49-F238E27FC236}">
                  <a16:creationId xmlns:a16="http://schemas.microsoft.com/office/drawing/2014/main" id="{A7A3095F-B77A-5398-3171-13B57E073A83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8777;p70">
              <a:extLst>
                <a:ext uri="{FF2B5EF4-FFF2-40B4-BE49-F238E27FC236}">
                  <a16:creationId xmlns:a16="http://schemas.microsoft.com/office/drawing/2014/main" id="{0EEA8694-385A-DD69-417C-CED936AB56AB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8778;p70">
              <a:extLst>
                <a:ext uri="{FF2B5EF4-FFF2-40B4-BE49-F238E27FC236}">
                  <a16:creationId xmlns:a16="http://schemas.microsoft.com/office/drawing/2014/main" id="{5B2A2D5D-FD62-93B9-EE60-98624B407F72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8779;p70">
              <a:extLst>
                <a:ext uri="{FF2B5EF4-FFF2-40B4-BE49-F238E27FC236}">
                  <a16:creationId xmlns:a16="http://schemas.microsoft.com/office/drawing/2014/main" id="{C89B8705-8495-B86C-5B7E-811538DE58C9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8780;p70">
              <a:extLst>
                <a:ext uri="{FF2B5EF4-FFF2-40B4-BE49-F238E27FC236}">
                  <a16:creationId xmlns:a16="http://schemas.microsoft.com/office/drawing/2014/main" id="{62DBDD05-1FEA-A1E7-B5E3-B10BE1CB350F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8781;p70">
              <a:extLst>
                <a:ext uri="{FF2B5EF4-FFF2-40B4-BE49-F238E27FC236}">
                  <a16:creationId xmlns:a16="http://schemas.microsoft.com/office/drawing/2014/main" id="{581ED3D8-A6F1-5720-E7DE-EA5838F75EB1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8782;p70">
              <a:extLst>
                <a:ext uri="{FF2B5EF4-FFF2-40B4-BE49-F238E27FC236}">
                  <a16:creationId xmlns:a16="http://schemas.microsoft.com/office/drawing/2014/main" id="{CD081DFB-4349-1053-D866-EE9E7955BCD4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8783;p70">
              <a:extLst>
                <a:ext uri="{FF2B5EF4-FFF2-40B4-BE49-F238E27FC236}">
                  <a16:creationId xmlns:a16="http://schemas.microsoft.com/office/drawing/2014/main" id="{E7660200-8993-8C19-959B-9D24B96EA49B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8784;p70">
              <a:extLst>
                <a:ext uri="{FF2B5EF4-FFF2-40B4-BE49-F238E27FC236}">
                  <a16:creationId xmlns:a16="http://schemas.microsoft.com/office/drawing/2014/main" id="{2D5BC5F6-196D-8C10-5E38-9F42A51268DA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8785;p70">
              <a:extLst>
                <a:ext uri="{FF2B5EF4-FFF2-40B4-BE49-F238E27FC236}">
                  <a16:creationId xmlns:a16="http://schemas.microsoft.com/office/drawing/2014/main" id="{2CB4412B-2AF1-176D-29EF-FBA657909AD7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8786;p70">
              <a:extLst>
                <a:ext uri="{FF2B5EF4-FFF2-40B4-BE49-F238E27FC236}">
                  <a16:creationId xmlns:a16="http://schemas.microsoft.com/office/drawing/2014/main" id="{31C3E213-10F5-8756-7396-1F16F9EC26B1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8787;p70">
              <a:extLst>
                <a:ext uri="{FF2B5EF4-FFF2-40B4-BE49-F238E27FC236}">
                  <a16:creationId xmlns:a16="http://schemas.microsoft.com/office/drawing/2014/main" id="{236E8EEE-7F47-76AA-10D5-65811859BE53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8788;p70">
              <a:extLst>
                <a:ext uri="{FF2B5EF4-FFF2-40B4-BE49-F238E27FC236}">
                  <a16:creationId xmlns:a16="http://schemas.microsoft.com/office/drawing/2014/main" id="{7B3D2712-CC8E-A7B3-ACB7-1239D6C84FF9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8789;p70">
              <a:extLst>
                <a:ext uri="{FF2B5EF4-FFF2-40B4-BE49-F238E27FC236}">
                  <a16:creationId xmlns:a16="http://schemas.microsoft.com/office/drawing/2014/main" id="{2AC7408D-1C16-72F4-B52A-786A3A09A833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8790;p70">
              <a:extLst>
                <a:ext uri="{FF2B5EF4-FFF2-40B4-BE49-F238E27FC236}">
                  <a16:creationId xmlns:a16="http://schemas.microsoft.com/office/drawing/2014/main" id="{C64EBC5A-6BDC-05A5-0AB4-19858046E9A4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8791;p70">
              <a:extLst>
                <a:ext uri="{FF2B5EF4-FFF2-40B4-BE49-F238E27FC236}">
                  <a16:creationId xmlns:a16="http://schemas.microsoft.com/office/drawing/2014/main" id="{6A5CAD75-961B-C3C9-B389-524C6E17BBE1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8792;p70">
              <a:extLst>
                <a:ext uri="{FF2B5EF4-FFF2-40B4-BE49-F238E27FC236}">
                  <a16:creationId xmlns:a16="http://schemas.microsoft.com/office/drawing/2014/main" id="{1B22A154-3259-DD51-73E6-316C8F62C0B1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8793;p70">
              <a:extLst>
                <a:ext uri="{FF2B5EF4-FFF2-40B4-BE49-F238E27FC236}">
                  <a16:creationId xmlns:a16="http://schemas.microsoft.com/office/drawing/2014/main" id="{810E2F3F-CE32-1658-69FD-E9927CD56B9A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8794;p70">
              <a:extLst>
                <a:ext uri="{FF2B5EF4-FFF2-40B4-BE49-F238E27FC236}">
                  <a16:creationId xmlns:a16="http://schemas.microsoft.com/office/drawing/2014/main" id="{957AC4C1-2FAE-4F61-32B9-D2C3C9C10F6D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8795;p70">
              <a:extLst>
                <a:ext uri="{FF2B5EF4-FFF2-40B4-BE49-F238E27FC236}">
                  <a16:creationId xmlns:a16="http://schemas.microsoft.com/office/drawing/2014/main" id="{DA8847B4-6727-EF0A-A02E-4CB9D156CAF5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8796;p70">
              <a:extLst>
                <a:ext uri="{FF2B5EF4-FFF2-40B4-BE49-F238E27FC236}">
                  <a16:creationId xmlns:a16="http://schemas.microsoft.com/office/drawing/2014/main" id="{C07BE905-40E0-4CF3-93F6-9936CF4B5A1C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8797;p70">
              <a:extLst>
                <a:ext uri="{FF2B5EF4-FFF2-40B4-BE49-F238E27FC236}">
                  <a16:creationId xmlns:a16="http://schemas.microsoft.com/office/drawing/2014/main" id="{E68D9853-8CFD-3CEE-D37B-8FF7893F2EEB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8798;p70">
              <a:extLst>
                <a:ext uri="{FF2B5EF4-FFF2-40B4-BE49-F238E27FC236}">
                  <a16:creationId xmlns:a16="http://schemas.microsoft.com/office/drawing/2014/main" id="{A34AD3D7-E28F-3D4B-8ED8-C3F6D5FD0AFD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8799;p70">
              <a:extLst>
                <a:ext uri="{FF2B5EF4-FFF2-40B4-BE49-F238E27FC236}">
                  <a16:creationId xmlns:a16="http://schemas.microsoft.com/office/drawing/2014/main" id="{B3B02EE5-CC99-1FBA-F10E-03C70203E11C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8800;p70">
              <a:extLst>
                <a:ext uri="{FF2B5EF4-FFF2-40B4-BE49-F238E27FC236}">
                  <a16:creationId xmlns:a16="http://schemas.microsoft.com/office/drawing/2014/main" id="{4541BC8C-3061-8555-2AC9-50E088B29786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8801;p70">
              <a:extLst>
                <a:ext uri="{FF2B5EF4-FFF2-40B4-BE49-F238E27FC236}">
                  <a16:creationId xmlns:a16="http://schemas.microsoft.com/office/drawing/2014/main" id="{9281501F-793E-A42A-E63C-02D1CF76C674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8802;p70">
              <a:extLst>
                <a:ext uri="{FF2B5EF4-FFF2-40B4-BE49-F238E27FC236}">
                  <a16:creationId xmlns:a16="http://schemas.microsoft.com/office/drawing/2014/main" id="{62A16F64-A952-CC02-516B-378FD95F3062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8803;p70">
              <a:extLst>
                <a:ext uri="{FF2B5EF4-FFF2-40B4-BE49-F238E27FC236}">
                  <a16:creationId xmlns:a16="http://schemas.microsoft.com/office/drawing/2014/main" id="{6675591F-0FBF-C675-4DC2-991880A0C554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8804;p70">
              <a:extLst>
                <a:ext uri="{FF2B5EF4-FFF2-40B4-BE49-F238E27FC236}">
                  <a16:creationId xmlns:a16="http://schemas.microsoft.com/office/drawing/2014/main" id="{20EEA113-37F2-9B4B-E152-022C108FB015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8805;p70">
              <a:extLst>
                <a:ext uri="{FF2B5EF4-FFF2-40B4-BE49-F238E27FC236}">
                  <a16:creationId xmlns:a16="http://schemas.microsoft.com/office/drawing/2014/main" id="{934B0DC5-BD29-5AD8-651C-3B36A5DA31BE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8806;p70">
              <a:extLst>
                <a:ext uri="{FF2B5EF4-FFF2-40B4-BE49-F238E27FC236}">
                  <a16:creationId xmlns:a16="http://schemas.microsoft.com/office/drawing/2014/main" id="{FF67EC77-1DBC-C0FF-2CC6-88783AD425C4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8807;p70">
              <a:extLst>
                <a:ext uri="{FF2B5EF4-FFF2-40B4-BE49-F238E27FC236}">
                  <a16:creationId xmlns:a16="http://schemas.microsoft.com/office/drawing/2014/main" id="{7F577FE6-8CEF-FA1E-6C82-4BA762112AC4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8808;p70">
              <a:extLst>
                <a:ext uri="{FF2B5EF4-FFF2-40B4-BE49-F238E27FC236}">
                  <a16:creationId xmlns:a16="http://schemas.microsoft.com/office/drawing/2014/main" id="{92F950C8-E34C-96D9-8951-513F59EEC978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8809;p70">
              <a:extLst>
                <a:ext uri="{FF2B5EF4-FFF2-40B4-BE49-F238E27FC236}">
                  <a16:creationId xmlns:a16="http://schemas.microsoft.com/office/drawing/2014/main" id="{8E90F332-2C5E-95C0-EFBC-5D17CDA548F3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8810;p70">
              <a:extLst>
                <a:ext uri="{FF2B5EF4-FFF2-40B4-BE49-F238E27FC236}">
                  <a16:creationId xmlns:a16="http://schemas.microsoft.com/office/drawing/2014/main" id="{45BAB176-757C-B831-0632-81D52E4A792E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8811;p70">
              <a:extLst>
                <a:ext uri="{FF2B5EF4-FFF2-40B4-BE49-F238E27FC236}">
                  <a16:creationId xmlns:a16="http://schemas.microsoft.com/office/drawing/2014/main" id="{85A5AD9A-44DC-10A5-810E-D55FB430946D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8812;p70">
              <a:extLst>
                <a:ext uri="{FF2B5EF4-FFF2-40B4-BE49-F238E27FC236}">
                  <a16:creationId xmlns:a16="http://schemas.microsoft.com/office/drawing/2014/main" id="{EF89A17D-5084-569B-9746-F0835196036A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8813;p70">
              <a:extLst>
                <a:ext uri="{FF2B5EF4-FFF2-40B4-BE49-F238E27FC236}">
                  <a16:creationId xmlns:a16="http://schemas.microsoft.com/office/drawing/2014/main" id="{B1D6A60A-389C-5B8D-5F3F-F34FAE9CEDD6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8814;p70">
              <a:extLst>
                <a:ext uri="{FF2B5EF4-FFF2-40B4-BE49-F238E27FC236}">
                  <a16:creationId xmlns:a16="http://schemas.microsoft.com/office/drawing/2014/main" id="{056B4C68-3D13-1E01-5FE8-B77595CB942D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8815;p70">
              <a:extLst>
                <a:ext uri="{FF2B5EF4-FFF2-40B4-BE49-F238E27FC236}">
                  <a16:creationId xmlns:a16="http://schemas.microsoft.com/office/drawing/2014/main" id="{72C2C205-C112-5409-D18D-42ED01C1F10A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8816;p70">
              <a:extLst>
                <a:ext uri="{FF2B5EF4-FFF2-40B4-BE49-F238E27FC236}">
                  <a16:creationId xmlns:a16="http://schemas.microsoft.com/office/drawing/2014/main" id="{828C088D-9E9D-57AE-C792-F0AEDD0AEC44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8817;p70">
              <a:extLst>
                <a:ext uri="{FF2B5EF4-FFF2-40B4-BE49-F238E27FC236}">
                  <a16:creationId xmlns:a16="http://schemas.microsoft.com/office/drawing/2014/main" id="{5306505D-8AF1-5806-8ED9-47C109937F85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8818;p70">
              <a:extLst>
                <a:ext uri="{FF2B5EF4-FFF2-40B4-BE49-F238E27FC236}">
                  <a16:creationId xmlns:a16="http://schemas.microsoft.com/office/drawing/2014/main" id="{21F8C3F3-61C5-A458-9923-2CFE2E19911B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8819;p70">
              <a:extLst>
                <a:ext uri="{FF2B5EF4-FFF2-40B4-BE49-F238E27FC236}">
                  <a16:creationId xmlns:a16="http://schemas.microsoft.com/office/drawing/2014/main" id="{C06ABBB2-8558-FA79-DAE2-383C974B3F87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8820;p70">
              <a:extLst>
                <a:ext uri="{FF2B5EF4-FFF2-40B4-BE49-F238E27FC236}">
                  <a16:creationId xmlns:a16="http://schemas.microsoft.com/office/drawing/2014/main" id="{E94F9D28-05B5-B9E2-A50C-ED5B9B9618F8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8821;p70">
              <a:extLst>
                <a:ext uri="{FF2B5EF4-FFF2-40B4-BE49-F238E27FC236}">
                  <a16:creationId xmlns:a16="http://schemas.microsoft.com/office/drawing/2014/main" id="{1E93E996-50E2-7A32-266A-1890AF902965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8822;p70">
              <a:extLst>
                <a:ext uri="{FF2B5EF4-FFF2-40B4-BE49-F238E27FC236}">
                  <a16:creationId xmlns:a16="http://schemas.microsoft.com/office/drawing/2014/main" id="{090E71C0-18FB-DF13-8C10-48F373D46F26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8823;p70">
              <a:extLst>
                <a:ext uri="{FF2B5EF4-FFF2-40B4-BE49-F238E27FC236}">
                  <a16:creationId xmlns:a16="http://schemas.microsoft.com/office/drawing/2014/main" id="{58044A9C-7532-9029-5100-8942908DA589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8824;p70">
              <a:extLst>
                <a:ext uri="{FF2B5EF4-FFF2-40B4-BE49-F238E27FC236}">
                  <a16:creationId xmlns:a16="http://schemas.microsoft.com/office/drawing/2014/main" id="{65279E8F-E038-9C9A-39DC-535C37D5B38C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8825;p70">
              <a:extLst>
                <a:ext uri="{FF2B5EF4-FFF2-40B4-BE49-F238E27FC236}">
                  <a16:creationId xmlns:a16="http://schemas.microsoft.com/office/drawing/2014/main" id="{C9297DFE-C1BE-9061-A9C0-64D1B312A552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8826;p70">
              <a:extLst>
                <a:ext uri="{FF2B5EF4-FFF2-40B4-BE49-F238E27FC236}">
                  <a16:creationId xmlns:a16="http://schemas.microsoft.com/office/drawing/2014/main" id="{E78FDD86-7755-B22A-E399-3EC99F1AD46E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8827;p70">
              <a:extLst>
                <a:ext uri="{FF2B5EF4-FFF2-40B4-BE49-F238E27FC236}">
                  <a16:creationId xmlns:a16="http://schemas.microsoft.com/office/drawing/2014/main" id="{F42FC933-24A3-CDF5-6532-32670C4183B3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8828;p70">
              <a:extLst>
                <a:ext uri="{FF2B5EF4-FFF2-40B4-BE49-F238E27FC236}">
                  <a16:creationId xmlns:a16="http://schemas.microsoft.com/office/drawing/2014/main" id="{2CECE698-B825-D68C-E02F-F98220EFE073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8829;p70">
              <a:extLst>
                <a:ext uri="{FF2B5EF4-FFF2-40B4-BE49-F238E27FC236}">
                  <a16:creationId xmlns:a16="http://schemas.microsoft.com/office/drawing/2014/main" id="{70979D29-90E7-AB20-0CDF-56ADC579F272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8830;p70">
              <a:extLst>
                <a:ext uri="{FF2B5EF4-FFF2-40B4-BE49-F238E27FC236}">
                  <a16:creationId xmlns:a16="http://schemas.microsoft.com/office/drawing/2014/main" id="{B757CCD6-9AAA-C3D1-6C4D-BE21D8E70C55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8831;p70">
              <a:extLst>
                <a:ext uri="{FF2B5EF4-FFF2-40B4-BE49-F238E27FC236}">
                  <a16:creationId xmlns:a16="http://schemas.microsoft.com/office/drawing/2014/main" id="{61DF0E72-D40E-A5C8-51B9-B8E751F780DC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8832;p70">
              <a:extLst>
                <a:ext uri="{FF2B5EF4-FFF2-40B4-BE49-F238E27FC236}">
                  <a16:creationId xmlns:a16="http://schemas.microsoft.com/office/drawing/2014/main" id="{827406E0-693B-4CCB-4B2B-130F0A62BCA0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8833;p70">
              <a:extLst>
                <a:ext uri="{FF2B5EF4-FFF2-40B4-BE49-F238E27FC236}">
                  <a16:creationId xmlns:a16="http://schemas.microsoft.com/office/drawing/2014/main" id="{102ED2DE-633E-E25E-601E-90A9D9F799AF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8834;p70">
              <a:extLst>
                <a:ext uri="{FF2B5EF4-FFF2-40B4-BE49-F238E27FC236}">
                  <a16:creationId xmlns:a16="http://schemas.microsoft.com/office/drawing/2014/main" id="{FB8AFB93-90F8-C405-3386-01B1F467868B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8835;p70">
              <a:extLst>
                <a:ext uri="{FF2B5EF4-FFF2-40B4-BE49-F238E27FC236}">
                  <a16:creationId xmlns:a16="http://schemas.microsoft.com/office/drawing/2014/main" id="{C700FB88-553A-39D1-E200-750224DB8666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8836;p70">
              <a:extLst>
                <a:ext uri="{FF2B5EF4-FFF2-40B4-BE49-F238E27FC236}">
                  <a16:creationId xmlns:a16="http://schemas.microsoft.com/office/drawing/2014/main" id="{CB3032A2-B173-FB50-BF46-44AD34E0F297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8837;p70">
              <a:extLst>
                <a:ext uri="{FF2B5EF4-FFF2-40B4-BE49-F238E27FC236}">
                  <a16:creationId xmlns:a16="http://schemas.microsoft.com/office/drawing/2014/main" id="{42DA4863-58DF-E9AA-C3E5-AD516BB4EA99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8838;p70">
              <a:extLst>
                <a:ext uri="{FF2B5EF4-FFF2-40B4-BE49-F238E27FC236}">
                  <a16:creationId xmlns:a16="http://schemas.microsoft.com/office/drawing/2014/main" id="{387211FB-A9A3-F56E-12DE-9A5AA06DF6D2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8839;p70">
              <a:extLst>
                <a:ext uri="{FF2B5EF4-FFF2-40B4-BE49-F238E27FC236}">
                  <a16:creationId xmlns:a16="http://schemas.microsoft.com/office/drawing/2014/main" id="{96F48251-360A-D1F2-65ED-747AEFBCE659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8840;p70">
              <a:extLst>
                <a:ext uri="{FF2B5EF4-FFF2-40B4-BE49-F238E27FC236}">
                  <a16:creationId xmlns:a16="http://schemas.microsoft.com/office/drawing/2014/main" id="{90F67B13-AFC0-F85A-BF53-F69D1BE64B63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8841;p70">
              <a:extLst>
                <a:ext uri="{FF2B5EF4-FFF2-40B4-BE49-F238E27FC236}">
                  <a16:creationId xmlns:a16="http://schemas.microsoft.com/office/drawing/2014/main" id="{A269468E-83CB-9808-0767-A701B0AC6C3D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8842;p70">
              <a:extLst>
                <a:ext uri="{FF2B5EF4-FFF2-40B4-BE49-F238E27FC236}">
                  <a16:creationId xmlns:a16="http://schemas.microsoft.com/office/drawing/2014/main" id="{E5EC2A28-9F49-54E4-40CC-6E4F0555F30D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8843;p70">
              <a:extLst>
                <a:ext uri="{FF2B5EF4-FFF2-40B4-BE49-F238E27FC236}">
                  <a16:creationId xmlns:a16="http://schemas.microsoft.com/office/drawing/2014/main" id="{DE370CCC-C0B9-9B35-6AD5-64F5DDF2D4FD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8844;p70">
              <a:extLst>
                <a:ext uri="{FF2B5EF4-FFF2-40B4-BE49-F238E27FC236}">
                  <a16:creationId xmlns:a16="http://schemas.microsoft.com/office/drawing/2014/main" id="{1CDACC91-EA44-390E-5397-22364D1CC72D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8845;p70">
              <a:extLst>
                <a:ext uri="{FF2B5EF4-FFF2-40B4-BE49-F238E27FC236}">
                  <a16:creationId xmlns:a16="http://schemas.microsoft.com/office/drawing/2014/main" id="{9167E99D-2085-8228-FC31-3BAB20343CA7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8846;p70">
              <a:extLst>
                <a:ext uri="{FF2B5EF4-FFF2-40B4-BE49-F238E27FC236}">
                  <a16:creationId xmlns:a16="http://schemas.microsoft.com/office/drawing/2014/main" id="{2E016D56-AA69-79A9-338A-93E1596E5EF5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8847;p70">
              <a:extLst>
                <a:ext uri="{FF2B5EF4-FFF2-40B4-BE49-F238E27FC236}">
                  <a16:creationId xmlns:a16="http://schemas.microsoft.com/office/drawing/2014/main" id="{370A97DA-6287-9104-2C93-73504537E7D1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8848;p70">
              <a:extLst>
                <a:ext uri="{FF2B5EF4-FFF2-40B4-BE49-F238E27FC236}">
                  <a16:creationId xmlns:a16="http://schemas.microsoft.com/office/drawing/2014/main" id="{9C01DBAF-3D38-0A84-77D2-C86547EC4DF0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8849;p70">
              <a:extLst>
                <a:ext uri="{FF2B5EF4-FFF2-40B4-BE49-F238E27FC236}">
                  <a16:creationId xmlns:a16="http://schemas.microsoft.com/office/drawing/2014/main" id="{DE3CBF33-777A-F77C-229A-22BD6EDA0008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8850;p70">
              <a:extLst>
                <a:ext uri="{FF2B5EF4-FFF2-40B4-BE49-F238E27FC236}">
                  <a16:creationId xmlns:a16="http://schemas.microsoft.com/office/drawing/2014/main" id="{3E3B1608-4457-E4BD-DC85-42E73D7248D3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8851;p70">
              <a:extLst>
                <a:ext uri="{FF2B5EF4-FFF2-40B4-BE49-F238E27FC236}">
                  <a16:creationId xmlns:a16="http://schemas.microsoft.com/office/drawing/2014/main" id="{C8758FB7-969A-5CFB-60FC-A193819FD508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8852;p70">
              <a:extLst>
                <a:ext uri="{FF2B5EF4-FFF2-40B4-BE49-F238E27FC236}">
                  <a16:creationId xmlns:a16="http://schemas.microsoft.com/office/drawing/2014/main" id="{3100D349-0CB8-53FF-9541-32A9AC263E83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8853;p70">
              <a:extLst>
                <a:ext uri="{FF2B5EF4-FFF2-40B4-BE49-F238E27FC236}">
                  <a16:creationId xmlns:a16="http://schemas.microsoft.com/office/drawing/2014/main" id="{A2C9812C-D3F6-949D-6F39-98A56B25E4BB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8854;p70">
              <a:extLst>
                <a:ext uri="{FF2B5EF4-FFF2-40B4-BE49-F238E27FC236}">
                  <a16:creationId xmlns:a16="http://schemas.microsoft.com/office/drawing/2014/main" id="{4D233A15-74AD-6B3A-BA06-F42C90C8CA1C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8855;p70">
              <a:extLst>
                <a:ext uri="{FF2B5EF4-FFF2-40B4-BE49-F238E27FC236}">
                  <a16:creationId xmlns:a16="http://schemas.microsoft.com/office/drawing/2014/main" id="{E96982D7-C7DB-9983-0773-C406791FE84F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8856;p70">
              <a:extLst>
                <a:ext uri="{FF2B5EF4-FFF2-40B4-BE49-F238E27FC236}">
                  <a16:creationId xmlns:a16="http://schemas.microsoft.com/office/drawing/2014/main" id="{C35D2A15-B982-C0A2-AF1F-7FC9A3641653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8857;p70">
              <a:extLst>
                <a:ext uri="{FF2B5EF4-FFF2-40B4-BE49-F238E27FC236}">
                  <a16:creationId xmlns:a16="http://schemas.microsoft.com/office/drawing/2014/main" id="{2ADC9A81-D94A-27AB-9967-2850524A0791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8858;p70">
              <a:extLst>
                <a:ext uri="{FF2B5EF4-FFF2-40B4-BE49-F238E27FC236}">
                  <a16:creationId xmlns:a16="http://schemas.microsoft.com/office/drawing/2014/main" id="{E685AF02-5E0C-176A-001C-8DC12B616CEC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8859;p70">
              <a:extLst>
                <a:ext uri="{FF2B5EF4-FFF2-40B4-BE49-F238E27FC236}">
                  <a16:creationId xmlns:a16="http://schemas.microsoft.com/office/drawing/2014/main" id="{AFC52CC1-D198-6B66-4B4E-9E8D063BF3A4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8860;p70">
              <a:extLst>
                <a:ext uri="{FF2B5EF4-FFF2-40B4-BE49-F238E27FC236}">
                  <a16:creationId xmlns:a16="http://schemas.microsoft.com/office/drawing/2014/main" id="{EA92A8F5-B3F1-41CC-64CA-6F559AA33DF6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8861;p70">
              <a:extLst>
                <a:ext uri="{FF2B5EF4-FFF2-40B4-BE49-F238E27FC236}">
                  <a16:creationId xmlns:a16="http://schemas.microsoft.com/office/drawing/2014/main" id="{2BEAEF04-2AAC-DA19-7212-8A23ECA97793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8862;p70">
              <a:extLst>
                <a:ext uri="{FF2B5EF4-FFF2-40B4-BE49-F238E27FC236}">
                  <a16:creationId xmlns:a16="http://schemas.microsoft.com/office/drawing/2014/main" id="{DBED6CB5-BCF1-D5B1-65AD-7027966F3EEA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8863;p70">
              <a:extLst>
                <a:ext uri="{FF2B5EF4-FFF2-40B4-BE49-F238E27FC236}">
                  <a16:creationId xmlns:a16="http://schemas.microsoft.com/office/drawing/2014/main" id="{81A83C52-D9C0-5489-D9F7-C6A4AD7B50D1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8864;p70">
              <a:extLst>
                <a:ext uri="{FF2B5EF4-FFF2-40B4-BE49-F238E27FC236}">
                  <a16:creationId xmlns:a16="http://schemas.microsoft.com/office/drawing/2014/main" id="{8F411D1E-5509-4F60-E283-AFBE04620321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8865;p70">
              <a:extLst>
                <a:ext uri="{FF2B5EF4-FFF2-40B4-BE49-F238E27FC236}">
                  <a16:creationId xmlns:a16="http://schemas.microsoft.com/office/drawing/2014/main" id="{48E4B1A9-01E2-D3F2-E913-8BCD46DE3B0C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8866;p70">
              <a:extLst>
                <a:ext uri="{FF2B5EF4-FFF2-40B4-BE49-F238E27FC236}">
                  <a16:creationId xmlns:a16="http://schemas.microsoft.com/office/drawing/2014/main" id="{39EB0897-A606-4D94-38B7-8CCD2947578E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8867;p70">
              <a:extLst>
                <a:ext uri="{FF2B5EF4-FFF2-40B4-BE49-F238E27FC236}">
                  <a16:creationId xmlns:a16="http://schemas.microsoft.com/office/drawing/2014/main" id="{B8C2428A-2ADD-9E0B-C5A5-48F7134AE0E8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8868;p70">
              <a:extLst>
                <a:ext uri="{FF2B5EF4-FFF2-40B4-BE49-F238E27FC236}">
                  <a16:creationId xmlns:a16="http://schemas.microsoft.com/office/drawing/2014/main" id="{B8BBEA02-09E4-7788-477C-DD9657F55BA6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8869;p70">
              <a:extLst>
                <a:ext uri="{FF2B5EF4-FFF2-40B4-BE49-F238E27FC236}">
                  <a16:creationId xmlns:a16="http://schemas.microsoft.com/office/drawing/2014/main" id="{8248B7FD-6125-E2BD-1020-F13CE8441200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8870;p70">
              <a:extLst>
                <a:ext uri="{FF2B5EF4-FFF2-40B4-BE49-F238E27FC236}">
                  <a16:creationId xmlns:a16="http://schemas.microsoft.com/office/drawing/2014/main" id="{312593D5-DF42-5FAB-BBBF-41BA4E4A0218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8871;p70">
              <a:extLst>
                <a:ext uri="{FF2B5EF4-FFF2-40B4-BE49-F238E27FC236}">
                  <a16:creationId xmlns:a16="http://schemas.microsoft.com/office/drawing/2014/main" id="{75E800D4-CA13-F773-6CAF-922BFB1CA08D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8872;p70">
              <a:extLst>
                <a:ext uri="{FF2B5EF4-FFF2-40B4-BE49-F238E27FC236}">
                  <a16:creationId xmlns:a16="http://schemas.microsoft.com/office/drawing/2014/main" id="{71F3E782-F829-EAA7-4CC4-902EB0FE62EC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8873;p70">
              <a:extLst>
                <a:ext uri="{FF2B5EF4-FFF2-40B4-BE49-F238E27FC236}">
                  <a16:creationId xmlns:a16="http://schemas.microsoft.com/office/drawing/2014/main" id="{F55983EC-835E-78FD-FCAF-CD48FB6CD156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8874;p70">
              <a:extLst>
                <a:ext uri="{FF2B5EF4-FFF2-40B4-BE49-F238E27FC236}">
                  <a16:creationId xmlns:a16="http://schemas.microsoft.com/office/drawing/2014/main" id="{EBD2491E-A90A-89CF-3045-410138081AE1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8875;p70">
              <a:extLst>
                <a:ext uri="{FF2B5EF4-FFF2-40B4-BE49-F238E27FC236}">
                  <a16:creationId xmlns:a16="http://schemas.microsoft.com/office/drawing/2014/main" id="{6BAF771F-6351-3B6A-D741-7211777C5435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8876;p70">
              <a:extLst>
                <a:ext uri="{FF2B5EF4-FFF2-40B4-BE49-F238E27FC236}">
                  <a16:creationId xmlns:a16="http://schemas.microsoft.com/office/drawing/2014/main" id="{033B2E7F-1F60-168D-E18E-4B1EB72248E2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8877;p70">
              <a:extLst>
                <a:ext uri="{FF2B5EF4-FFF2-40B4-BE49-F238E27FC236}">
                  <a16:creationId xmlns:a16="http://schemas.microsoft.com/office/drawing/2014/main" id="{E0DB4BFC-2E1E-6B35-1737-2D3B915D9D4B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8878;p70">
              <a:extLst>
                <a:ext uri="{FF2B5EF4-FFF2-40B4-BE49-F238E27FC236}">
                  <a16:creationId xmlns:a16="http://schemas.microsoft.com/office/drawing/2014/main" id="{48C7E84F-A958-0535-64E7-397DEFB6DA4D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8879;p70">
              <a:extLst>
                <a:ext uri="{FF2B5EF4-FFF2-40B4-BE49-F238E27FC236}">
                  <a16:creationId xmlns:a16="http://schemas.microsoft.com/office/drawing/2014/main" id="{C6F52B44-287B-3BF2-DBC1-6397B072FEFB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8880;p70">
              <a:extLst>
                <a:ext uri="{FF2B5EF4-FFF2-40B4-BE49-F238E27FC236}">
                  <a16:creationId xmlns:a16="http://schemas.microsoft.com/office/drawing/2014/main" id="{993D4D30-77D9-2EEF-A137-E3058CD9FA40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8881;p70">
              <a:extLst>
                <a:ext uri="{FF2B5EF4-FFF2-40B4-BE49-F238E27FC236}">
                  <a16:creationId xmlns:a16="http://schemas.microsoft.com/office/drawing/2014/main" id="{10F99AB7-4644-16E8-6BAA-6675BD5BC561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8882;p70">
              <a:extLst>
                <a:ext uri="{FF2B5EF4-FFF2-40B4-BE49-F238E27FC236}">
                  <a16:creationId xmlns:a16="http://schemas.microsoft.com/office/drawing/2014/main" id="{0739AD24-A281-09C6-A2EE-EEF53BD783DB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8883;p70">
              <a:extLst>
                <a:ext uri="{FF2B5EF4-FFF2-40B4-BE49-F238E27FC236}">
                  <a16:creationId xmlns:a16="http://schemas.microsoft.com/office/drawing/2014/main" id="{9E8D5C2B-544A-76B2-E6CB-59B5A6564D48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8884;p70">
              <a:extLst>
                <a:ext uri="{FF2B5EF4-FFF2-40B4-BE49-F238E27FC236}">
                  <a16:creationId xmlns:a16="http://schemas.microsoft.com/office/drawing/2014/main" id="{18B599CC-69E3-DA5E-627C-AF9E286C5059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8885;p70">
              <a:extLst>
                <a:ext uri="{FF2B5EF4-FFF2-40B4-BE49-F238E27FC236}">
                  <a16:creationId xmlns:a16="http://schemas.microsoft.com/office/drawing/2014/main" id="{3DD992E9-42C4-935F-1579-F0F05F77D33F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8886;p70">
              <a:extLst>
                <a:ext uri="{FF2B5EF4-FFF2-40B4-BE49-F238E27FC236}">
                  <a16:creationId xmlns:a16="http://schemas.microsoft.com/office/drawing/2014/main" id="{60988968-8CED-6C98-8CE1-281BE3DF7560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8887;p70">
              <a:extLst>
                <a:ext uri="{FF2B5EF4-FFF2-40B4-BE49-F238E27FC236}">
                  <a16:creationId xmlns:a16="http://schemas.microsoft.com/office/drawing/2014/main" id="{E24AB9A4-779E-E6ED-FC5B-DA7CD350EB3E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8888;p70">
              <a:extLst>
                <a:ext uri="{FF2B5EF4-FFF2-40B4-BE49-F238E27FC236}">
                  <a16:creationId xmlns:a16="http://schemas.microsoft.com/office/drawing/2014/main" id="{70A8BA29-DE23-0B9C-B3CE-C3442C7AD974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8889;p70">
              <a:extLst>
                <a:ext uri="{FF2B5EF4-FFF2-40B4-BE49-F238E27FC236}">
                  <a16:creationId xmlns:a16="http://schemas.microsoft.com/office/drawing/2014/main" id="{7970CE3F-BEF5-3D0D-F46B-6BF61EE66E2F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8890;p70">
              <a:extLst>
                <a:ext uri="{FF2B5EF4-FFF2-40B4-BE49-F238E27FC236}">
                  <a16:creationId xmlns:a16="http://schemas.microsoft.com/office/drawing/2014/main" id="{871D90DC-97F4-C7B9-D83F-BDF7B2382BCA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8891;p70">
              <a:extLst>
                <a:ext uri="{FF2B5EF4-FFF2-40B4-BE49-F238E27FC236}">
                  <a16:creationId xmlns:a16="http://schemas.microsoft.com/office/drawing/2014/main" id="{F9893B69-AECD-73D1-D488-A76080D2CF77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8892;p70">
              <a:extLst>
                <a:ext uri="{FF2B5EF4-FFF2-40B4-BE49-F238E27FC236}">
                  <a16:creationId xmlns:a16="http://schemas.microsoft.com/office/drawing/2014/main" id="{3ACFE5C7-6EB0-A368-B810-574A80765D1A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8893;p70">
              <a:extLst>
                <a:ext uri="{FF2B5EF4-FFF2-40B4-BE49-F238E27FC236}">
                  <a16:creationId xmlns:a16="http://schemas.microsoft.com/office/drawing/2014/main" id="{5649AD67-CC44-BD6E-9DEF-5F724BD9DE05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8894;p70">
              <a:extLst>
                <a:ext uri="{FF2B5EF4-FFF2-40B4-BE49-F238E27FC236}">
                  <a16:creationId xmlns:a16="http://schemas.microsoft.com/office/drawing/2014/main" id="{411C6371-4AA4-0C46-8E29-87D04F071713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8895;p70">
              <a:extLst>
                <a:ext uri="{FF2B5EF4-FFF2-40B4-BE49-F238E27FC236}">
                  <a16:creationId xmlns:a16="http://schemas.microsoft.com/office/drawing/2014/main" id="{68A17356-3C13-9B0E-378F-33653FB9E5AF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8896;p70">
              <a:extLst>
                <a:ext uri="{FF2B5EF4-FFF2-40B4-BE49-F238E27FC236}">
                  <a16:creationId xmlns:a16="http://schemas.microsoft.com/office/drawing/2014/main" id="{C605FB76-B781-5CE6-808C-EFFE07E7A8D5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8897;p70">
              <a:extLst>
                <a:ext uri="{FF2B5EF4-FFF2-40B4-BE49-F238E27FC236}">
                  <a16:creationId xmlns:a16="http://schemas.microsoft.com/office/drawing/2014/main" id="{C4FFEF79-08CE-488A-058C-16C16C16C478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8898;p70">
              <a:extLst>
                <a:ext uri="{FF2B5EF4-FFF2-40B4-BE49-F238E27FC236}">
                  <a16:creationId xmlns:a16="http://schemas.microsoft.com/office/drawing/2014/main" id="{3E4F7FBE-4EBA-DB47-F3ED-4D50557995BF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8899;p70">
              <a:extLst>
                <a:ext uri="{FF2B5EF4-FFF2-40B4-BE49-F238E27FC236}">
                  <a16:creationId xmlns:a16="http://schemas.microsoft.com/office/drawing/2014/main" id="{59DBA789-5AD4-5394-FF41-30764D9D9D75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8900;p70">
              <a:extLst>
                <a:ext uri="{FF2B5EF4-FFF2-40B4-BE49-F238E27FC236}">
                  <a16:creationId xmlns:a16="http://schemas.microsoft.com/office/drawing/2014/main" id="{74654E78-3CB6-3E01-5090-805FC46FDC67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8901;p70">
              <a:extLst>
                <a:ext uri="{FF2B5EF4-FFF2-40B4-BE49-F238E27FC236}">
                  <a16:creationId xmlns:a16="http://schemas.microsoft.com/office/drawing/2014/main" id="{18611073-F417-FC11-F59A-BEDDF7DE7A7C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8902;p70">
              <a:extLst>
                <a:ext uri="{FF2B5EF4-FFF2-40B4-BE49-F238E27FC236}">
                  <a16:creationId xmlns:a16="http://schemas.microsoft.com/office/drawing/2014/main" id="{74AD9092-8FA0-43BC-C6F3-AF4387086577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8903;p70">
              <a:extLst>
                <a:ext uri="{FF2B5EF4-FFF2-40B4-BE49-F238E27FC236}">
                  <a16:creationId xmlns:a16="http://schemas.microsoft.com/office/drawing/2014/main" id="{81326711-E5B1-482B-5910-1F4B960487C4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8904;p70">
              <a:extLst>
                <a:ext uri="{FF2B5EF4-FFF2-40B4-BE49-F238E27FC236}">
                  <a16:creationId xmlns:a16="http://schemas.microsoft.com/office/drawing/2014/main" id="{0BD46919-D337-2949-39FF-A372391AF6F2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8905;p70">
              <a:extLst>
                <a:ext uri="{FF2B5EF4-FFF2-40B4-BE49-F238E27FC236}">
                  <a16:creationId xmlns:a16="http://schemas.microsoft.com/office/drawing/2014/main" id="{2CCC5181-E4D7-906A-976E-2B80CB30C4D9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8906;p70">
              <a:extLst>
                <a:ext uri="{FF2B5EF4-FFF2-40B4-BE49-F238E27FC236}">
                  <a16:creationId xmlns:a16="http://schemas.microsoft.com/office/drawing/2014/main" id="{7E24F459-CF44-80D9-66EC-17CF98099706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8907;p70">
              <a:extLst>
                <a:ext uri="{FF2B5EF4-FFF2-40B4-BE49-F238E27FC236}">
                  <a16:creationId xmlns:a16="http://schemas.microsoft.com/office/drawing/2014/main" id="{CEAEC5F0-C0F8-5FD7-04FF-2E3ED761E7C8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8908;p70">
              <a:extLst>
                <a:ext uri="{FF2B5EF4-FFF2-40B4-BE49-F238E27FC236}">
                  <a16:creationId xmlns:a16="http://schemas.microsoft.com/office/drawing/2014/main" id="{9C50183A-7191-69F0-C538-A0F8186EF6FB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8909;p70">
              <a:extLst>
                <a:ext uri="{FF2B5EF4-FFF2-40B4-BE49-F238E27FC236}">
                  <a16:creationId xmlns:a16="http://schemas.microsoft.com/office/drawing/2014/main" id="{16625928-623E-8C6D-533C-199079A38EF4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8910;p70">
              <a:extLst>
                <a:ext uri="{FF2B5EF4-FFF2-40B4-BE49-F238E27FC236}">
                  <a16:creationId xmlns:a16="http://schemas.microsoft.com/office/drawing/2014/main" id="{ADE831A9-C93A-422F-8BD6-4B3277F8E7F4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8911;p70">
              <a:extLst>
                <a:ext uri="{FF2B5EF4-FFF2-40B4-BE49-F238E27FC236}">
                  <a16:creationId xmlns:a16="http://schemas.microsoft.com/office/drawing/2014/main" id="{38A5DC57-9228-B433-E354-F5AA03901A56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8912;p70">
              <a:extLst>
                <a:ext uri="{FF2B5EF4-FFF2-40B4-BE49-F238E27FC236}">
                  <a16:creationId xmlns:a16="http://schemas.microsoft.com/office/drawing/2014/main" id="{486BEA72-2BF9-DEDC-1974-C0C59A88F743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8913;p70">
              <a:extLst>
                <a:ext uri="{FF2B5EF4-FFF2-40B4-BE49-F238E27FC236}">
                  <a16:creationId xmlns:a16="http://schemas.microsoft.com/office/drawing/2014/main" id="{9AAAD89C-112B-1F7A-B55E-1D22FF268B51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8914;p70">
              <a:extLst>
                <a:ext uri="{FF2B5EF4-FFF2-40B4-BE49-F238E27FC236}">
                  <a16:creationId xmlns:a16="http://schemas.microsoft.com/office/drawing/2014/main" id="{9D281F83-4A32-65B1-FCA3-6958728E4ADD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8915;p70">
              <a:extLst>
                <a:ext uri="{FF2B5EF4-FFF2-40B4-BE49-F238E27FC236}">
                  <a16:creationId xmlns:a16="http://schemas.microsoft.com/office/drawing/2014/main" id="{0B1714E5-823B-3319-B10F-F2F7771B82EB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8916;p70">
              <a:extLst>
                <a:ext uri="{FF2B5EF4-FFF2-40B4-BE49-F238E27FC236}">
                  <a16:creationId xmlns:a16="http://schemas.microsoft.com/office/drawing/2014/main" id="{EA148DF8-AA90-D256-43B6-D6CF0C0D7062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8917;p70">
              <a:extLst>
                <a:ext uri="{FF2B5EF4-FFF2-40B4-BE49-F238E27FC236}">
                  <a16:creationId xmlns:a16="http://schemas.microsoft.com/office/drawing/2014/main" id="{75011AAA-3AC7-222E-5417-DCBB857C96F7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8918;p70">
              <a:extLst>
                <a:ext uri="{FF2B5EF4-FFF2-40B4-BE49-F238E27FC236}">
                  <a16:creationId xmlns:a16="http://schemas.microsoft.com/office/drawing/2014/main" id="{E8AD663E-8B50-72D3-C5B8-CDE6F18B2C27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8919;p70">
              <a:extLst>
                <a:ext uri="{FF2B5EF4-FFF2-40B4-BE49-F238E27FC236}">
                  <a16:creationId xmlns:a16="http://schemas.microsoft.com/office/drawing/2014/main" id="{D2150FD3-872F-D6DA-6B46-949CBCAF1C68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8920;p70">
              <a:extLst>
                <a:ext uri="{FF2B5EF4-FFF2-40B4-BE49-F238E27FC236}">
                  <a16:creationId xmlns:a16="http://schemas.microsoft.com/office/drawing/2014/main" id="{3ACE0F33-D06D-19AF-AAF3-DCFAE370D1DA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8921;p70">
              <a:extLst>
                <a:ext uri="{FF2B5EF4-FFF2-40B4-BE49-F238E27FC236}">
                  <a16:creationId xmlns:a16="http://schemas.microsoft.com/office/drawing/2014/main" id="{17933F33-A67E-7EAA-8D18-DEB343FEFA9A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8922;p70">
              <a:extLst>
                <a:ext uri="{FF2B5EF4-FFF2-40B4-BE49-F238E27FC236}">
                  <a16:creationId xmlns:a16="http://schemas.microsoft.com/office/drawing/2014/main" id="{8587885B-D90F-CBC6-4B98-088A0C8CB7BC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8923;p70">
              <a:extLst>
                <a:ext uri="{FF2B5EF4-FFF2-40B4-BE49-F238E27FC236}">
                  <a16:creationId xmlns:a16="http://schemas.microsoft.com/office/drawing/2014/main" id="{B0C8E4C5-70A2-1353-56A1-89920CD54DF5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8924;p70">
              <a:extLst>
                <a:ext uri="{FF2B5EF4-FFF2-40B4-BE49-F238E27FC236}">
                  <a16:creationId xmlns:a16="http://schemas.microsoft.com/office/drawing/2014/main" id="{35939197-2445-FB2E-900A-7E6C159B328E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8925;p70">
              <a:extLst>
                <a:ext uri="{FF2B5EF4-FFF2-40B4-BE49-F238E27FC236}">
                  <a16:creationId xmlns:a16="http://schemas.microsoft.com/office/drawing/2014/main" id="{5511A18A-7F67-7918-BAFF-5229874DF61D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8926;p70">
              <a:extLst>
                <a:ext uri="{FF2B5EF4-FFF2-40B4-BE49-F238E27FC236}">
                  <a16:creationId xmlns:a16="http://schemas.microsoft.com/office/drawing/2014/main" id="{38B84337-9034-A4A3-CF3C-80517F9813DF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8927;p70">
              <a:extLst>
                <a:ext uri="{FF2B5EF4-FFF2-40B4-BE49-F238E27FC236}">
                  <a16:creationId xmlns:a16="http://schemas.microsoft.com/office/drawing/2014/main" id="{BB647B67-D271-52B8-9553-9451B171F155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8928;p70">
              <a:extLst>
                <a:ext uri="{FF2B5EF4-FFF2-40B4-BE49-F238E27FC236}">
                  <a16:creationId xmlns:a16="http://schemas.microsoft.com/office/drawing/2014/main" id="{83B810D4-8F6C-A636-B1B0-70E385D5860E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8929;p70">
              <a:extLst>
                <a:ext uri="{FF2B5EF4-FFF2-40B4-BE49-F238E27FC236}">
                  <a16:creationId xmlns:a16="http://schemas.microsoft.com/office/drawing/2014/main" id="{2E5E2404-DE17-8CC2-0BE3-9BC35166BA06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8930;p70">
              <a:extLst>
                <a:ext uri="{FF2B5EF4-FFF2-40B4-BE49-F238E27FC236}">
                  <a16:creationId xmlns:a16="http://schemas.microsoft.com/office/drawing/2014/main" id="{40BE5E6E-6371-C9DF-D326-4085AE8EFC39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8931;p70">
              <a:extLst>
                <a:ext uri="{FF2B5EF4-FFF2-40B4-BE49-F238E27FC236}">
                  <a16:creationId xmlns:a16="http://schemas.microsoft.com/office/drawing/2014/main" id="{E5454407-7D2F-0C9C-0B85-AFBCA139DA59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8932;p70">
              <a:extLst>
                <a:ext uri="{FF2B5EF4-FFF2-40B4-BE49-F238E27FC236}">
                  <a16:creationId xmlns:a16="http://schemas.microsoft.com/office/drawing/2014/main" id="{3537EC44-3398-AB5C-07DB-7316DCC080E3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8933;p70">
              <a:extLst>
                <a:ext uri="{FF2B5EF4-FFF2-40B4-BE49-F238E27FC236}">
                  <a16:creationId xmlns:a16="http://schemas.microsoft.com/office/drawing/2014/main" id="{637C4234-8818-D6E5-4A5D-7305BF16EB94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8934;p70">
              <a:extLst>
                <a:ext uri="{FF2B5EF4-FFF2-40B4-BE49-F238E27FC236}">
                  <a16:creationId xmlns:a16="http://schemas.microsoft.com/office/drawing/2014/main" id="{C35A25E2-CBDB-7595-2B22-9F822E2BDB03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8935;p70">
              <a:extLst>
                <a:ext uri="{FF2B5EF4-FFF2-40B4-BE49-F238E27FC236}">
                  <a16:creationId xmlns:a16="http://schemas.microsoft.com/office/drawing/2014/main" id="{3B8EA919-5DFC-8ABD-F7A7-1CEB9D2E1D61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8936;p70">
              <a:extLst>
                <a:ext uri="{FF2B5EF4-FFF2-40B4-BE49-F238E27FC236}">
                  <a16:creationId xmlns:a16="http://schemas.microsoft.com/office/drawing/2014/main" id="{7C7530FB-0872-D6FD-861E-3B193DDC34F1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8937;p70">
              <a:extLst>
                <a:ext uri="{FF2B5EF4-FFF2-40B4-BE49-F238E27FC236}">
                  <a16:creationId xmlns:a16="http://schemas.microsoft.com/office/drawing/2014/main" id="{D1FF2E4D-3B1E-1BFE-2DF9-E7DE8660863B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8938;p70">
              <a:extLst>
                <a:ext uri="{FF2B5EF4-FFF2-40B4-BE49-F238E27FC236}">
                  <a16:creationId xmlns:a16="http://schemas.microsoft.com/office/drawing/2014/main" id="{73FD8A1B-4B77-BCC1-331B-A13A68D6D85E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8939;p70">
              <a:extLst>
                <a:ext uri="{FF2B5EF4-FFF2-40B4-BE49-F238E27FC236}">
                  <a16:creationId xmlns:a16="http://schemas.microsoft.com/office/drawing/2014/main" id="{79462E04-25AE-3490-BEE1-7A82A6FFBB7C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8940;p70">
              <a:extLst>
                <a:ext uri="{FF2B5EF4-FFF2-40B4-BE49-F238E27FC236}">
                  <a16:creationId xmlns:a16="http://schemas.microsoft.com/office/drawing/2014/main" id="{3622D41A-2322-7AC2-1879-0192075593E8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8941;p70">
              <a:extLst>
                <a:ext uri="{FF2B5EF4-FFF2-40B4-BE49-F238E27FC236}">
                  <a16:creationId xmlns:a16="http://schemas.microsoft.com/office/drawing/2014/main" id="{7BCC9488-9633-FC98-5CCB-28BC63DFD88B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8942;p70">
              <a:extLst>
                <a:ext uri="{FF2B5EF4-FFF2-40B4-BE49-F238E27FC236}">
                  <a16:creationId xmlns:a16="http://schemas.microsoft.com/office/drawing/2014/main" id="{77C1B6DA-8B3D-2E10-58ED-7A44995E9FE0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8943;p70">
              <a:extLst>
                <a:ext uri="{FF2B5EF4-FFF2-40B4-BE49-F238E27FC236}">
                  <a16:creationId xmlns:a16="http://schemas.microsoft.com/office/drawing/2014/main" id="{591415E4-7909-A630-C464-9F82A2D99835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8944;p70">
              <a:extLst>
                <a:ext uri="{FF2B5EF4-FFF2-40B4-BE49-F238E27FC236}">
                  <a16:creationId xmlns:a16="http://schemas.microsoft.com/office/drawing/2014/main" id="{34726530-DACB-5C48-67CE-6408E95F3071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8945;p70">
              <a:extLst>
                <a:ext uri="{FF2B5EF4-FFF2-40B4-BE49-F238E27FC236}">
                  <a16:creationId xmlns:a16="http://schemas.microsoft.com/office/drawing/2014/main" id="{DE440C72-E5AA-7544-8F63-462549C3A5E6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8946;p70">
              <a:extLst>
                <a:ext uri="{FF2B5EF4-FFF2-40B4-BE49-F238E27FC236}">
                  <a16:creationId xmlns:a16="http://schemas.microsoft.com/office/drawing/2014/main" id="{EB8A7B46-EE29-C060-DAAF-F2E26E23D927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8947;p70">
              <a:extLst>
                <a:ext uri="{FF2B5EF4-FFF2-40B4-BE49-F238E27FC236}">
                  <a16:creationId xmlns:a16="http://schemas.microsoft.com/office/drawing/2014/main" id="{82B0AB1F-5275-A87D-00DC-B4D8F5B99C16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8948;p70">
              <a:extLst>
                <a:ext uri="{FF2B5EF4-FFF2-40B4-BE49-F238E27FC236}">
                  <a16:creationId xmlns:a16="http://schemas.microsoft.com/office/drawing/2014/main" id="{A9BE2669-4494-3333-0C7E-A3C3DB787A84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8949;p70">
              <a:extLst>
                <a:ext uri="{FF2B5EF4-FFF2-40B4-BE49-F238E27FC236}">
                  <a16:creationId xmlns:a16="http://schemas.microsoft.com/office/drawing/2014/main" id="{1A08FB6D-7943-F58C-7079-1D591E0D2666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8950;p70">
              <a:extLst>
                <a:ext uri="{FF2B5EF4-FFF2-40B4-BE49-F238E27FC236}">
                  <a16:creationId xmlns:a16="http://schemas.microsoft.com/office/drawing/2014/main" id="{3146DDAB-675E-E5AA-9FC6-25DB0DE5D916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8951;p70">
              <a:extLst>
                <a:ext uri="{FF2B5EF4-FFF2-40B4-BE49-F238E27FC236}">
                  <a16:creationId xmlns:a16="http://schemas.microsoft.com/office/drawing/2014/main" id="{A8D8F0DB-534E-D97A-4E76-F0520611420D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8952;p70">
              <a:extLst>
                <a:ext uri="{FF2B5EF4-FFF2-40B4-BE49-F238E27FC236}">
                  <a16:creationId xmlns:a16="http://schemas.microsoft.com/office/drawing/2014/main" id="{E67409FF-30C4-5A67-BB76-60617D1B44F6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8953;p70">
              <a:extLst>
                <a:ext uri="{FF2B5EF4-FFF2-40B4-BE49-F238E27FC236}">
                  <a16:creationId xmlns:a16="http://schemas.microsoft.com/office/drawing/2014/main" id="{289BCEAC-9680-0B7D-124C-207512DD05B2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8954;p70">
              <a:extLst>
                <a:ext uri="{FF2B5EF4-FFF2-40B4-BE49-F238E27FC236}">
                  <a16:creationId xmlns:a16="http://schemas.microsoft.com/office/drawing/2014/main" id="{9FD60FAB-E7B1-6A59-D2F7-21462A72A50E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8955;p70">
              <a:extLst>
                <a:ext uri="{FF2B5EF4-FFF2-40B4-BE49-F238E27FC236}">
                  <a16:creationId xmlns:a16="http://schemas.microsoft.com/office/drawing/2014/main" id="{6C16062A-899C-6AEB-7BD2-68F1A3F83938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8956;p70">
              <a:extLst>
                <a:ext uri="{FF2B5EF4-FFF2-40B4-BE49-F238E27FC236}">
                  <a16:creationId xmlns:a16="http://schemas.microsoft.com/office/drawing/2014/main" id="{558BCC66-667B-5928-AA1C-FFA22D512A93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8957;p70">
              <a:extLst>
                <a:ext uri="{FF2B5EF4-FFF2-40B4-BE49-F238E27FC236}">
                  <a16:creationId xmlns:a16="http://schemas.microsoft.com/office/drawing/2014/main" id="{75DB38FA-BFA3-4213-77C8-C25BA5E1D281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8958;p70">
              <a:extLst>
                <a:ext uri="{FF2B5EF4-FFF2-40B4-BE49-F238E27FC236}">
                  <a16:creationId xmlns:a16="http://schemas.microsoft.com/office/drawing/2014/main" id="{A8343D90-DDAE-C4E1-F3DB-5273F2A0CE7D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8959;p70">
              <a:extLst>
                <a:ext uri="{FF2B5EF4-FFF2-40B4-BE49-F238E27FC236}">
                  <a16:creationId xmlns:a16="http://schemas.microsoft.com/office/drawing/2014/main" id="{9479B5DD-8600-5563-DB05-40A9E8E29BF6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8960;p70">
              <a:extLst>
                <a:ext uri="{FF2B5EF4-FFF2-40B4-BE49-F238E27FC236}">
                  <a16:creationId xmlns:a16="http://schemas.microsoft.com/office/drawing/2014/main" id="{8D6B93C1-F02D-D005-0C1E-33DB9C75223C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8961;p70">
              <a:extLst>
                <a:ext uri="{FF2B5EF4-FFF2-40B4-BE49-F238E27FC236}">
                  <a16:creationId xmlns:a16="http://schemas.microsoft.com/office/drawing/2014/main" id="{3C20920E-6AAB-B0B6-8FC5-0E04FCDF219E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8962;p70">
              <a:extLst>
                <a:ext uri="{FF2B5EF4-FFF2-40B4-BE49-F238E27FC236}">
                  <a16:creationId xmlns:a16="http://schemas.microsoft.com/office/drawing/2014/main" id="{A5EF80D0-7107-530A-8851-80680389A1B1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8963;p70">
              <a:extLst>
                <a:ext uri="{FF2B5EF4-FFF2-40B4-BE49-F238E27FC236}">
                  <a16:creationId xmlns:a16="http://schemas.microsoft.com/office/drawing/2014/main" id="{B39020CF-F40F-70D7-9F3E-017253E14920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8964;p70">
              <a:extLst>
                <a:ext uri="{FF2B5EF4-FFF2-40B4-BE49-F238E27FC236}">
                  <a16:creationId xmlns:a16="http://schemas.microsoft.com/office/drawing/2014/main" id="{3FFBAB7D-05F5-9905-4B76-23DA727E5CA0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8965;p70">
              <a:extLst>
                <a:ext uri="{FF2B5EF4-FFF2-40B4-BE49-F238E27FC236}">
                  <a16:creationId xmlns:a16="http://schemas.microsoft.com/office/drawing/2014/main" id="{C639A65D-7B12-56F5-A90E-B1B618598593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8966;p70">
              <a:extLst>
                <a:ext uri="{FF2B5EF4-FFF2-40B4-BE49-F238E27FC236}">
                  <a16:creationId xmlns:a16="http://schemas.microsoft.com/office/drawing/2014/main" id="{B0C455D5-A406-3867-07C7-00F359D2D68E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8967;p70">
              <a:extLst>
                <a:ext uri="{FF2B5EF4-FFF2-40B4-BE49-F238E27FC236}">
                  <a16:creationId xmlns:a16="http://schemas.microsoft.com/office/drawing/2014/main" id="{81D3F936-79A9-CD98-F156-B2DCB1532D16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8968;p70">
              <a:extLst>
                <a:ext uri="{FF2B5EF4-FFF2-40B4-BE49-F238E27FC236}">
                  <a16:creationId xmlns:a16="http://schemas.microsoft.com/office/drawing/2014/main" id="{78151CEE-7C2D-B747-C28C-E083F3E7B460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8969;p70">
              <a:extLst>
                <a:ext uri="{FF2B5EF4-FFF2-40B4-BE49-F238E27FC236}">
                  <a16:creationId xmlns:a16="http://schemas.microsoft.com/office/drawing/2014/main" id="{83F4AD8D-0474-8D88-1D36-4BDD9D3F1377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8970;p70">
              <a:extLst>
                <a:ext uri="{FF2B5EF4-FFF2-40B4-BE49-F238E27FC236}">
                  <a16:creationId xmlns:a16="http://schemas.microsoft.com/office/drawing/2014/main" id="{322A9785-0DD0-596F-50F1-993178EDA4EE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8971;p70">
              <a:extLst>
                <a:ext uri="{FF2B5EF4-FFF2-40B4-BE49-F238E27FC236}">
                  <a16:creationId xmlns:a16="http://schemas.microsoft.com/office/drawing/2014/main" id="{D385615F-2ED5-C4C0-D558-1105A315DFB4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8972;p70">
              <a:extLst>
                <a:ext uri="{FF2B5EF4-FFF2-40B4-BE49-F238E27FC236}">
                  <a16:creationId xmlns:a16="http://schemas.microsoft.com/office/drawing/2014/main" id="{540CBAD7-9624-FC55-E9CA-6BC17F1C6191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8973;p70">
              <a:extLst>
                <a:ext uri="{FF2B5EF4-FFF2-40B4-BE49-F238E27FC236}">
                  <a16:creationId xmlns:a16="http://schemas.microsoft.com/office/drawing/2014/main" id="{20EB1235-2496-E12A-6835-C1422F1CAAE8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8974;p70">
              <a:extLst>
                <a:ext uri="{FF2B5EF4-FFF2-40B4-BE49-F238E27FC236}">
                  <a16:creationId xmlns:a16="http://schemas.microsoft.com/office/drawing/2014/main" id="{23E86907-747A-346C-92E5-9FBB44F3E23E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8975;p70">
              <a:extLst>
                <a:ext uri="{FF2B5EF4-FFF2-40B4-BE49-F238E27FC236}">
                  <a16:creationId xmlns:a16="http://schemas.microsoft.com/office/drawing/2014/main" id="{BFBCF103-4128-D470-4281-7FB551EFDDA6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8976;p70">
              <a:extLst>
                <a:ext uri="{FF2B5EF4-FFF2-40B4-BE49-F238E27FC236}">
                  <a16:creationId xmlns:a16="http://schemas.microsoft.com/office/drawing/2014/main" id="{9901CBE5-A998-72F6-DC73-519E1499096F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8977;p70">
              <a:extLst>
                <a:ext uri="{FF2B5EF4-FFF2-40B4-BE49-F238E27FC236}">
                  <a16:creationId xmlns:a16="http://schemas.microsoft.com/office/drawing/2014/main" id="{FD138004-0B42-E7C4-22F4-22A9AAAAAB1E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8978;p70">
              <a:extLst>
                <a:ext uri="{FF2B5EF4-FFF2-40B4-BE49-F238E27FC236}">
                  <a16:creationId xmlns:a16="http://schemas.microsoft.com/office/drawing/2014/main" id="{D00D757D-5306-5A0B-65A3-67D5F6801481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8979;p70">
              <a:extLst>
                <a:ext uri="{FF2B5EF4-FFF2-40B4-BE49-F238E27FC236}">
                  <a16:creationId xmlns:a16="http://schemas.microsoft.com/office/drawing/2014/main" id="{7C65F927-365B-8C71-9451-23B00213FEAF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8980;p70">
              <a:extLst>
                <a:ext uri="{FF2B5EF4-FFF2-40B4-BE49-F238E27FC236}">
                  <a16:creationId xmlns:a16="http://schemas.microsoft.com/office/drawing/2014/main" id="{B74A7DB8-6570-9E84-B7CB-6302DCBB2DD3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8981;p70">
              <a:extLst>
                <a:ext uri="{FF2B5EF4-FFF2-40B4-BE49-F238E27FC236}">
                  <a16:creationId xmlns:a16="http://schemas.microsoft.com/office/drawing/2014/main" id="{24F338DA-B788-54FF-5FBD-EB5481932CDC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8982;p70">
              <a:extLst>
                <a:ext uri="{FF2B5EF4-FFF2-40B4-BE49-F238E27FC236}">
                  <a16:creationId xmlns:a16="http://schemas.microsoft.com/office/drawing/2014/main" id="{920AE85C-6F1A-D17F-0BC0-2077465B3230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8983;p70">
              <a:extLst>
                <a:ext uri="{FF2B5EF4-FFF2-40B4-BE49-F238E27FC236}">
                  <a16:creationId xmlns:a16="http://schemas.microsoft.com/office/drawing/2014/main" id="{547370B2-7DD0-B9FC-F624-61F637A68174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8984;p70">
              <a:extLst>
                <a:ext uri="{FF2B5EF4-FFF2-40B4-BE49-F238E27FC236}">
                  <a16:creationId xmlns:a16="http://schemas.microsoft.com/office/drawing/2014/main" id="{7B391EFB-B293-B1EC-05FD-F201D265885D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8985;p70">
              <a:extLst>
                <a:ext uri="{FF2B5EF4-FFF2-40B4-BE49-F238E27FC236}">
                  <a16:creationId xmlns:a16="http://schemas.microsoft.com/office/drawing/2014/main" id="{CA99BDE3-269B-20F9-3DA0-B9B8D99CAA06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8986;p70">
              <a:extLst>
                <a:ext uri="{FF2B5EF4-FFF2-40B4-BE49-F238E27FC236}">
                  <a16:creationId xmlns:a16="http://schemas.microsoft.com/office/drawing/2014/main" id="{4FF877EE-5ADD-605E-96FB-1873CBD3F33B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8987;p70">
              <a:extLst>
                <a:ext uri="{FF2B5EF4-FFF2-40B4-BE49-F238E27FC236}">
                  <a16:creationId xmlns:a16="http://schemas.microsoft.com/office/drawing/2014/main" id="{198EFF9A-2061-2B00-8198-E656C3D82F4E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8988;p70">
              <a:extLst>
                <a:ext uri="{FF2B5EF4-FFF2-40B4-BE49-F238E27FC236}">
                  <a16:creationId xmlns:a16="http://schemas.microsoft.com/office/drawing/2014/main" id="{D7EE06CB-2CBF-9878-94E0-9238AA7E98E6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8989;p70">
              <a:extLst>
                <a:ext uri="{FF2B5EF4-FFF2-40B4-BE49-F238E27FC236}">
                  <a16:creationId xmlns:a16="http://schemas.microsoft.com/office/drawing/2014/main" id="{E72A4DCE-8A26-68AE-CEE6-D485696C8D3A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8990;p70">
              <a:extLst>
                <a:ext uri="{FF2B5EF4-FFF2-40B4-BE49-F238E27FC236}">
                  <a16:creationId xmlns:a16="http://schemas.microsoft.com/office/drawing/2014/main" id="{BC983AC7-27FF-73D4-63B4-5AE1D788488B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8991;p70">
              <a:extLst>
                <a:ext uri="{FF2B5EF4-FFF2-40B4-BE49-F238E27FC236}">
                  <a16:creationId xmlns:a16="http://schemas.microsoft.com/office/drawing/2014/main" id="{A5D390F8-CC43-BCF4-B67D-BEADD9777442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8992;p70">
              <a:extLst>
                <a:ext uri="{FF2B5EF4-FFF2-40B4-BE49-F238E27FC236}">
                  <a16:creationId xmlns:a16="http://schemas.microsoft.com/office/drawing/2014/main" id="{9863C8E4-B376-8284-E9D1-FA33248CBA45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8993;p70">
              <a:extLst>
                <a:ext uri="{FF2B5EF4-FFF2-40B4-BE49-F238E27FC236}">
                  <a16:creationId xmlns:a16="http://schemas.microsoft.com/office/drawing/2014/main" id="{BA11EF37-5620-5666-F7F6-5E8080C6B8A7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8994;p70">
              <a:extLst>
                <a:ext uri="{FF2B5EF4-FFF2-40B4-BE49-F238E27FC236}">
                  <a16:creationId xmlns:a16="http://schemas.microsoft.com/office/drawing/2014/main" id="{D863F918-958A-8A99-918C-97BD2BB414A8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8995;p70">
              <a:extLst>
                <a:ext uri="{FF2B5EF4-FFF2-40B4-BE49-F238E27FC236}">
                  <a16:creationId xmlns:a16="http://schemas.microsoft.com/office/drawing/2014/main" id="{153B0D8C-5147-03D9-5B17-8AF670DA72BC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8996;p70">
              <a:extLst>
                <a:ext uri="{FF2B5EF4-FFF2-40B4-BE49-F238E27FC236}">
                  <a16:creationId xmlns:a16="http://schemas.microsoft.com/office/drawing/2014/main" id="{5A3FA9F1-4042-2549-D51D-6030FC9CF195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8997;p70">
              <a:extLst>
                <a:ext uri="{FF2B5EF4-FFF2-40B4-BE49-F238E27FC236}">
                  <a16:creationId xmlns:a16="http://schemas.microsoft.com/office/drawing/2014/main" id="{06C536D7-5D2E-4A44-0191-B62270373247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8998;p70">
              <a:extLst>
                <a:ext uri="{FF2B5EF4-FFF2-40B4-BE49-F238E27FC236}">
                  <a16:creationId xmlns:a16="http://schemas.microsoft.com/office/drawing/2014/main" id="{41DB2EA0-522C-C0D5-98E1-528AADB72F73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8999;p70">
              <a:extLst>
                <a:ext uri="{FF2B5EF4-FFF2-40B4-BE49-F238E27FC236}">
                  <a16:creationId xmlns:a16="http://schemas.microsoft.com/office/drawing/2014/main" id="{64AB86F0-3D94-78D0-3390-097920DBDE18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9000;p70">
              <a:extLst>
                <a:ext uri="{FF2B5EF4-FFF2-40B4-BE49-F238E27FC236}">
                  <a16:creationId xmlns:a16="http://schemas.microsoft.com/office/drawing/2014/main" id="{D9D0BFE0-8AE6-91DE-4DF9-EC146EE0097D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9001;p70">
              <a:extLst>
                <a:ext uri="{FF2B5EF4-FFF2-40B4-BE49-F238E27FC236}">
                  <a16:creationId xmlns:a16="http://schemas.microsoft.com/office/drawing/2014/main" id="{E1C87756-AADB-832F-498B-9919DAA1FF4B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9002;p70">
              <a:extLst>
                <a:ext uri="{FF2B5EF4-FFF2-40B4-BE49-F238E27FC236}">
                  <a16:creationId xmlns:a16="http://schemas.microsoft.com/office/drawing/2014/main" id="{454859F6-213F-3D26-E37A-CAB5F70EF276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9003;p70">
              <a:extLst>
                <a:ext uri="{FF2B5EF4-FFF2-40B4-BE49-F238E27FC236}">
                  <a16:creationId xmlns:a16="http://schemas.microsoft.com/office/drawing/2014/main" id="{C4388164-5BC6-36E1-915B-F870F605ECDA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9004;p70">
              <a:extLst>
                <a:ext uri="{FF2B5EF4-FFF2-40B4-BE49-F238E27FC236}">
                  <a16:creationId xmlns:a16="http://schemas.microsoft.com/office/drawing/2014/main" id="{31DA84AE-0B9E-52E1-8657-7C8C98855B8C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9005;p70">
              <a:extLst>
                <a:ext uri="{FF2B5EF4-FFF2-40B4-BE49-F238E27FC236}">
                  <a16:creationId xmlns:a16="http://schemas.microsoft.com/office/drawing/2014/main" id="{EE00451A-EE6A-D790-14E0-7309172FD2B8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9006;p70">
              <a:extLst>
                <a:ext uri="{FF2B5EF4-FFF2-40B4-BE49-F238E27FC236}">
                  <a16:creationId xmlns:a16="http://schemas.microsoft.com/office/drawing/2014/main" id="{1F384807-9EEE-633E-7A8C-17F48EB81A7E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9007;p70">
              <a:extLst>
                <a:ext uri="{FF2B5EF4-FFF2-40B4-BE49-F238E27FC236}">
                  <a16:creationId xmlns:a16="http://schemas.microsoft.com/office/drawing/2014/main" id="{168E976C-8B08-DA95-9B6F-0DF4F1AC2058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9008;p70">
              <a:extLst>
                <a:ext uri="{FF2B5EF4-FFF2-40B4-BE49-F238E27FC236}">
                  <a16:creationId xmlns:a16="http://schemas.microsoft.com/office/drawing/2014/main" id="{88E4EB76-0665-01A1-47CF-AAE3C50544C5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9009;p70">
              <a:extLst>
                <a:ext uri="{FF2B5EF4-FFF2-40B4-BE49-F238E27FC236}">
                  <a16:creationId xmlns:a16="http://schemas.microsoft.com/office/drawing/2014/main" id="{7AA5DFCC-051D-3DFD-56B2-4A16EF8B7A6C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9010;p70">
              <a:extLst>
                <a:ext uri="{FF2B5EF4-FFF2-40B4-BE49-F238E27FC236}">
                  <a16:creationId xmlns:a16="http://schemas.microsoft.com/office/drawing/2014/main" id="{BFB81B6A-A70E-77DF-BE64-024236473158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9011;p70">
              <a:extLst>
                <a:ext uri="{FF2B5EF4-FFF2-40B4-BE49-F238E27FC236}">
                  <a16:creationId xmlns:a16="http://schemas.microsoft.com/office/drawing/2014/main" id="{11B5ADA0-F37C-CE71-B066-564EA5DD1A09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9012;p70">
              <a:extLst>
                <a:ext uri="{FF2B5EF4-FFF2-40B4-BE49-F238E27FC236}">
                  <a16:creationId xmlns:a16="http://schemas.microsoft.com/office/drawing/2014/main" id="{10999154-0842-EC2C-74DA-2C25F44AA690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9013;p70">
              <a:extLst>
                <a:ext uri="{FF2B5EF4-FFF2-40B4-BE49-F238E27FC236}">
                  <a16:creationId xmlns:a16="http://schemas.microsoft.com/office/drawing/2014/main" id="{4202DBAD-27E8-E634-6873-3783908F9B70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9014;p70">
              <a:extLst>
                <a:ext uri="{FF2B5EF4-FFF2-40B4-BE49-F238E27FC236}">
                  <a16:creationId xmlns:a16="http://schemas.microsoft.com/office/drawing/2014/main" id="{3730BEF1-10D5-CE8E-7343-31D35E3BDB5D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9015;p70">
              <a:extLst>
                <a:ext uri="{FF2B5EF4-FFF2-40B4-BE49-F238E27FC236}">
                  <a16:creationId xmlns:a16="http://schemas.microsoft.com/office/drawing/2014/main" id="{B03F92DA-316A-D14E-BC98-143B6C92E5B5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9016;p70">
              <a:extLst>
                <a:ext uri="{FF2B5EF4-FFF2-40B4-BE49-F238E27FC236}">
                  <a16:creationId xmlns:a16="http://schemas.microsoft.com/office/drawing/2014/main" id="{C574E54E-F1B4-B52C-F74E-B739B223DAE0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9017;p70">
              <a:extLst>
                <a:ext uri="{FF2B5EF4-FFF2-40B4-BE49-F238E27FC236}">
                  <a16:creationId xmlns:a16="http://schemas.microsoft.com/office/drawing/2014/main" id="{5D6F1AD6-A1F8-081F-4C5A-E864E7DF3579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9018;p70">
              <a:extLst>
                <a:ext uri="{FF2B5EF4-FFF2-40B4-BE49-F238E27FC236}">
                  <a16:creationId xmlns:a16="http://schemas.microsoft.com/office/drawing/2014/main" id="{C3D8162A-F55D-477B-EA8C-76E81E3D0633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9019;p70">
              <a:extLst>
                <a:ext uri="{FF2B5EF4-FFF2-40B4-BE49-F238E27FC236}">
                  <a16:creationId xmlns:a16="http://schemas.microsoft.com/office/drawing/2014/main" id="{8E8F3483-0D7E-9CEA-EEE9-143449B4D98C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9020;p70">
              <a:extLst>
                <a:ext uri="{FF2B5EF4-FFF2-40B4-BE49-F238E27FC236}">
                  <a16:creationId xmlns:a16="http://schemas.microsoft.com/office/drawing/2014/main" id="{CBF02870-5FCD-5740-0FBB-6F2066D42199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9021;p70">
              <a:extLst>
                <a:ext uri="{FF2B5EF4-FFF2-40B4-BE49-F238E27FC236}">
                  <a16:creationId xmlns:a16="http://schemas.microsoft.com/office/drawing/2014/main" id="{472EBD2A-CE60-71ED-039D-74A5FCD3A867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9022;p70">
              <a:extLst>
                <a:ext uri="{FF2B5EF4-FFF2-40B4-BE49-F238E27FC236}">
                  <a16:creationId xmlns:a16="http://schemas.microsoft.com/office/drawing/2014/main" id="{D40BDEE6-9092-CC98-7348-42EC37AAF079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9023;p70">
              <a:extLst>
                <a:ext uri="{FF2B5EF4-FFF2-40B4-BE49-F238E27FC236}">
                  <a16:creationId xmlns:a16="http://schemas.microsoft.com/office/drawing/2014/main" id="{746087B1-902A-DB37-A81F-7F0B55571611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9024;p70">
              <a:extLst>
                <a:ext uri="{FF2B5EF4-FFF2-40B4-BE49-F238E27FC236}">
                  <a16:creationId xmlns:a16="http://schemas.microsoft.com/office/drawing/2014/main" id="{0BC7DAB3-E5F3-5421-6DC7-904EC0B8DCC1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9025;p70">
              <a:extLst>
                <a:ext uri="{FF2B5EF4-FFF2-40B4-BE49-F238E27FC236}">
                  <a16:creationId xmlns:a16="http://schemas.microsoft.com/office/drawing/2014/main" id="{1CB23E38-1CB5-735B-C82B-7FD5C41A0080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9026;p70">
              <a:extLst>
                <a:ext uri="{FF2B5EF4-FFF2-40B4-BE49-F238E27FC236}">
                  <a16:creationId xmlns:a16="http://schemas.microsoft.com/office/drawing/2014/main" id="{81C79ED9-BDC4-1E07-CD3B-2BA3F4C7542B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9027;p70">
              <a:extLst>
                <a:ext uri="{FF2B5EF4-FFF2-40B4-BE49-F238E27FC236}">
                  <a16:creationId xmlns:a16="http://schemas.microsoft.com/office/drawing/2014/main" id="{E8981FCD-23B5-27FC-6199-3B5607565D1F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9028;p70">
              <a:extLst>
                <a:ext uri="{FF2B5EF4-FFF2-40B4-BE49-F238E27FC236}">
                  <a16:creationId xmlns:a16="http://schemas.microsoft.com/office/drawing/2014/main" id="{15469903-44A0-96D2-E3A9-E2FB0142BD65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9029;p70">
              <a:extLst>
                <a:ext uri="{FF2B5EF4-FFF2-40B4-BE49-F238E27FC236}">
                  <a16:creationId xmlns:a16="http://schemas.microsoft.com/office/drawing/2014/main" id="{B49A4CD8-E900-2D54-AF79-0B4A7C08D067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9030;p70">
              <a:extLst>
                <a:ext uri="{FF2B5EF4-FFF2-40B4-BE49-F238E27FC236}">
                  <a16:creationId xmlns:a16="http://schemas.microsoft.com/office/drawing/2014/main" id="{65B39145-F18F-9C22-1FA6-ABFC71AB3092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9031;p70">
              <a:extLst>
                <a:ext uri="{FF2B5EF4-FFF2-40B4-BE49-F238E27FC236}">
                  <a16:creationId xmlns:a16="http://schemas.microsoft.com/office/drawing/2014/main" id="{A8E70E17-532A-96AB-33EF-4A80156D8B39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9032;p70">
              <a:extLst>
                <a:ext uri="{FF2B5EF4-FFF2-40B4-BE49-F238E27FC236}">
                  <a16:creationId xmlns:a16="http://schemas.microsoft.com/office/drawing/2014/main" id="{8813B9A1-9A38-0619-43B8-D74795690216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9033;p70">
              <a:extLst>
                <a:ext uri="{FF2B5EF4-FFF2-40B4-BE49-F238E27FC236}">
                  <a16:creationId xmlns:a16="http://schemas.microsoft.com/office/drawing/2014/main" id="{33E37B15-A8FA-26D8-6112-2345769123DA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9034;p70">
              <a:extLst>
                <a:ext uri="{FF2B5EF4-FFF2-40B4-BE49-F238E27FC236}">
                  <a16:creationId xmlns:a16="http://schemas.microsoft.com/office/drawing/2014/main" id="{8F27A488-2F00-0CAE-AF94-6C1627B01ADD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9035;p70">
              <a:extLst>
                <a:ext uri="{FF2B5EF4-FFF2-40B4-BE49-F238E27FC236}">
                  <a16:creationId xmlns:a16="http://schemas.microsoft.com/office/drawing/2014/main" id="{3BE874A2-55DC-A931-0FE2-4C20B3D5AA84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9036;p70">
              <a:extLst>
                <a:ext uri="{FF2B5EF4-FFF2-40B4-BE49-F238E27FC236}">
                  <a16:creationId xmlns:a16="http://schemas.microsoft.com/office/drawing/2014/main" id="{E6CF35FF-DD5D-7729-32B6-EEBB04AF2C59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9037;p70">
              <a:extLst>
                <a:ext uri="{FF2B5EF4-FFF2-40B4-BE49-F238E27FC236}">
                  <a16:creationId xmlns:a16="http://schemas.microsoft.com/office/drawing/2014/main" id="{C9077F9B-F7CC-A091-B294-C9DF31731AF8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9038;p70">
              <a:extLst>
                <a:ext uri="{FF2B5EF4-FFF2-40B4-BE49-F238E27FC236}">
                  <a16:creationId xmlns:a16="http://schemas.microsoft.com/office/drawing/2014/main" id="{F27064CE-7578-FC35-7805-DA077F01355A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9039;p70">
              <a:extLst>
                <a:ext uri="{FF2B5EF4-FFF2-40B4-BE49-F238E27FC236}">
                  <a16:creationId xmlns:a16="http://schemas.microsoft.com/office/drawing/2014/main" id="{B58C0EDC-5E6D-3F91-E87C-572EB127E600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9040;p70">
              <a:extLst>
                <a:ext uri="{FF2B5EF4-FFF2-40B4-BE49-F238E27FC236}">
                  <a16:creationId xmlns:a16="http://schemas.microsoft.com/office/drawing/2014/main" id="{C1DC73CE-31B3-F3DA-2E39-269A38771B71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9041;p70">
              <a:extLst>
                <a:ext uri="{FF2B5EF4-FFF2-40B4-BE49-F238E27FC236}">
                  <a16:creationId xmlns:a16="http://schemas.microsoft.com/office/drawing/2014/main" id="{DFBDC7C4-C8F9-4F96-F4C7-C0B9A1258BA5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9042;p70">
              <a:extLst>
                <a:ext uri="{FF2B5EF4-FFF2-40B4-BE49-F238E27FC236}">
                  <a16:creationId xmlns:a16="http://schemas.microsoft.com/office/drawing/2014/main" id="{B5F89EB5-FD01-FE4F-974A-45D1C0DF8C85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9043;p70">
              <a:extLst>
                <a:ext uri="{FF2B5EF4-FFF2-40B4-BE49-F238E27FC236}">
                  <a16:creationId xmlns:a16="http://schemas.microsoft.com/office/drawing/2014/main" id="{7187C620-004E-4472-F066-A674545F0446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9044;p70">
              <a:extLst>
                <a:ext uri="{FF2B5EF4-FFF2-40B4-BE49-F238E27FC236}">
                  <a16:creationId xmlns:a16="http://schemas.microsoft.com/office/drawing/2014/main" id="{E08AB9FA-EE3D-040A-1A16-D8B989FD72F8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9045;p70">
              <a:extLst>
                <a:ext uri="{FF2B5EF4-FFF2-40B4-BE49-F238E27FC236}">
                  <a16:creationId xmlns:a16="http://schemas.microsoft.com/office/drawing/2014/main" id="{88BE20F5-85F9-E253-9127-91229AF312F7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9046;p70">
              <a:extLst>
                <a:ext uri="{FF2B5EF4-FFF2-40B4-BE49-F238E27FC236}">
                  <a16:creationId xmlns:a16="http://schemas.microsoft.com/office/drawing/2014/main" id="{BB963E32-3A60-4441-BAD3-F939A6C8C3D6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9047;p70">
              <a:extLst>
                <a:ext uri="{FF2B5EF4-FFF2-40B4-BE49-F238E27FC236}">
                  <a16:creationId xmlns:a16="http://schemas.microsoft.com/office/drawing/2014/main" id="{2F1974EB-C2A8-8198-01C6-5691E144EC1C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9048;p70">
              <a:extLst>
                <a:ext uri="{FF2B5EF4-FFF2-40B4-BE49-F238E27FC236}">
                  <a16:creationId xmlns:a16="http://schemas.microsoft.com/office/drawing/2014/main" id="{5E44A680-DBF5-4368-C9B5-FD06A85EBB55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9049;p70">
              <a:extLst>
                <a:ext uri="{FF2B5EF4-FFF2-40B4-BE49-F238E27FC236}">
                  <a16:creationId xmlns:a16="http://schemas.microsoft.com/office/drawing/2014/main" id="{02AD3DBC-EF7D-44A4-A760-D74AE391D0D9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9050;p70">
              <a:extLst>
                <a:ext uri="{FF2B5EF4-FFF2-40B4-BE49-F238E27FC236}">
                  <a16:creationId xmlns:a16="http://schemas.microsoft.com/office/drawing/2014/main" id="{44E2DBAF-AA74-7A9A-20B2-582FE12D75DA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9051;p70">
              <a:extLst>
                <a:ext uri="{FF2B5EF4-FFF2-40B4-BE49-F238E27FC236}">
                  <a16:creationId xmlns:a16="http://schemas.microsoft.com/office/drawing/2014/main" id="{94568252-7977-8BC2-CD88-0C55AEB25392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9052;p70">
              <a:extLst>
                <a:ext uri="{FF2B5EF4-FFF2-40B4-BE49-F238E27FC236}">
                  <a16:creationId xmlns:a16="http://schemas.microsoft.com/office/drawing/2014/main" id="{B931DCA4-69DD-7BFB-5047-631492437803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9053;p70">
              <a:extLst>
                <a:ext uri="{FF2B5EF4-FFF2-40B4-BE49-F238E27FC236}">
                  <a16:creationId xmlns:a16="http://schemas.microsoft.com/office/drawing/2014/main" id="{E5F3D118-EBE2-A7A4-300B-C0BECD0F2E92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9054;p70">
              <a:extLst>
                <a:ext uri="{FF2B5EF4-FFF2-40B4-BE49-F238E27FC236}">
                  <a16:creationId xmlns:a16="http://schemas.microsoft.com/office/drawing/2014/main" id="{0A8231F6-9AD3-344A-61A0-62B46B661F5F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9055;p70">
              <a:extLst>
                <a:ext uri="{FF2B5EF4-FFF2-40B4-BE49-F238E27FC236}">
                  <a16:creationId xmlns:a16="http://schemas.microsoft.com/office/drawing/2014/main" id="{DA103C02-3C4A-BD50-3940-7D8585EE3471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9056;p70">
              <a:extLst>
                <a:ext uri="{FF2B5EF4-FFF2-40B4-BE49-F238E27FC236}">
                  <a16:creationId xmlns:a16="http://schemas.microsoft.com/office/drawing/2014/main" id="{A2F9FF26-862F-B7ED-B03A-6688D08308F5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9057;p70">
              <a:extLst>
                <a:ext uri="{FF2B5EF4-FFF2-40B4-BE49-F238E27FC236}">
                  <a16:creationId xmlns:a16="http://schemas.microsoft.com/office/drawing/2014/main" id="{17B86E1B-5637-3CE4-A0DF-766759B6F819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9058;p70">
              <a:extLst>
                <a:ext uri="{FF2B5EF4-FFF2-40B4-BE49-F238E27FC236}">
                  <a16:creationId xmlns:a16="http://schemas.microsoft.com/office/drawing/2014/main" id="{770BAC91-F0D9-44A1-9312-E28DA2FF8EB9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9059;p70">
              <a:extLst>
                <a:ext uri="{FF2B5EF4-FFF2-40B4-BE49-F238E27FC236}">
                  <a16:creationId xmlns:a16="http://schemas.microsoft.com/office/drawing/2014/main" id="{A49FE35F-AA00-0940-9500-7852FA256DCA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9060;p70">
              <a:extLst>
                <a:ext uri="{FF2B5EF4-FFF2-40B4-BE49-F238E27FC236}">
                  <a16:creationId xmlns:a16="http://schemas.microsoft.com/office/drawing/2014/main" id="{9B301539-E409-6E15-36B6-E44EB4247147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9061;p70">
              <a:extLst>
                <a:ext uri="{FF2B5EF4-FFF2-40B4-BE49-F238E27FC236}">
                  <a16:creationId xmlns:a16="http://schemas.microsoft.com/office/drawing/2014/main" id="{835BD01D-2DA6-9A8D-5DA8-066A380120F2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9062;p70">
              <a:extLst>
                <a:ext uri="{FF2B5EF4-FFF2-40B4-BE49-F238E27FC236}">
                  <a16:creationId xmlns:a16="http://schemas.microsoft.com/office/drawing/2014/main" id="{CD1A8601-7B45-DC8D-7A35-E9E1D6832965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9063;p70">
              <a:extLst>
                <a:ext uri="{FF2B5EF4-FFF2-40B4-BE49-F238E27FC236}">
                  <a16:creationId xmlns:a16="http://schemas.microsoft.com/office/drawing/2014/main" id="{4BDE18F3-E126-82F1-94AB-A52C532DD345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9064;p70">
              <a:extLst>
                <a:ext uri="{FF2B5EF4-FFF2-40B4-BE49-F238E27FC236}">
                  <a16:creationId xmlns:a16="http://schemas.microsoft.com/office/drawing/2014/main" id="{63650FC3-5F37-626B-DBE8-FC7770951C47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9065;p70">
              <a:extLst>
                <a:ext uri="{FF2B5EF4-FFF2-40B4-BE49-F238E27FC236}">
                  <a16:creationId xmlns:a16="http://schemas.microsoft.com/office/drawing/2014/main" id="{B91AEFEC-4FE1-7A8D-9FCA-762DF8B4F514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9066;p70">
              <a:extLst>
                <a:ext uri="{FF2B5EF4-FFF2-40B4-BE49-F238E27FC236}">
                  <a16:creationId xmlns:a16="http://schemas.microsoft.com/office/drawing/2014/main" id="{D30C6C6F-75A9-FD86-7AA8-18E9ED3FE116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9067;p70">
              <a:extLst>
                <a:ext uri="{FF2B5EF4-FFF2-40B4-BE49-F238E27FC236}">
                  <a16:creationId xmlns:a16="http://schemas.microsoft.com/office/drawing/2014/main" id="{9876270E-D9B3-0AB6-7CF4-B365C25F4E20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9068;p70">
              <a:extLst>
                <a:ext uri="{FF2B5EF4-FFF2-40B4-BE49-F238E27FC236}">
                  <a16:creationId xmlns:a16="http://schemas.microsoft.com/office/drawing/2014/main" id="{524F8B84-FEF8-65E6-EA4B-81F014EC25E8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9069;p70">
              <a:extLst>
                <a:ext uri="{FF2B5EF4-FFF2-40B4-BE49-F238E27FC236}">
                  <a16:creationId xmlns:a16="http://schemas.microsoft.com/office/drawing/2014/main" id="{1E6AD0ED-42C2-B945-5E7D-2F6C0B010571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9070;p70">
              <a:extLst>
                <a:ext uri="{FF2B5EF4-FFF2-40B4-BE49-F238E27FC236}">
                  <a16:creationId xmlns:a16="http://schemas.microsoft.com/office/drawing/2014/main" id="{42FB3475-1C81-99CB-415A-9581A1149A34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9071;p70">
              <a:extLst>
                <a:ext uri="{FF2B5EF4-FFF2-40B4-BE49-F238E27FC236}">
                  <a16:creationId xmlns:a16="http://schemas.microsoft.com/office/drawing/2014/main" id="{CF23A000-C2EA-9975-EB6A-66A829206648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9072;p70">
              <a:extLst>
                <a:ext uri="{FF2B5EF4-FFF2-40B4-BE49-F238E27FC236}">
                  <a16:creationId xmlns:a16="http://schemas.microsoft.com/office/drawing/2014/main" id="{B4879E22-D16F-FDD6-D38B-51936C044067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9073;p70">
              <a:extLst>
                <a:ext uri="{FF2B5EF4-FFF2-40B4-BE49-F238E27FC236}">
                  <a16:creationId xmlns:a16="http://schemas.microsoft.com/office/drawing/2014/main" id="{0F22A2D2-F73A-566E-3E81-963E1D0E5CDB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9074;p70">
              <a:extLst>
                <a:ext uri="{FF2B5EF4-FFF2-40B4-BE49-F238E27FC236}">
                  <a16:creationId xmlns:a16="http://schemas.microsoft.com/office/drawing/2014/main" id="{DC529D01-B2A2-D460-4AD1-0DD32BBAA232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9075;p70">
              <a:extLst>
                <a:ext uri="{FF2B5EF4-FFF2-40B4-BE49-F238E27FC236}">
                  <a16:creationId xmlns:a16="http://schemas.microsoft.com/office/drawing/2014/main" id="{B86A92A4-1ECA-EB02-EB31-EA5A535ADFAA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9076;p70">
              <a:extLst>
                <a:ext uri="{FF2B5EF4-FFF2-40B4-BE49-F238E27FC236}">
                  <a16:creationId xmlns:a16="http://schemas.microsoft.com/office/drawing/2014/main" id="{FA19B593-027C-AD6C-6CA2-D4B80C295024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9077;p70">
              <a:extLst>
                <a:ext uri="{FF2B5EF4-FFF2-40B4-BE49-F238E27FC236}">
                  <a16:creationId xmlns:a16="http://schemas.microsoft.com/office/drawing/2014/main" id="{439BF380-A948-5546-2D3A-3164C3D48BFA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9078;p70">
              <a:extLst>
                <a:ext uri="{FF2B5EF4-FFF2-40B4-BE49-F238E27FC236}">
                  <a16:creationId xmlns:a16="http://schemas.microsoft.com/office/drawing/2014/main" id="{2FC79034-32F7-4428-C16B-BCBD8A0D6343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9079;p70">
              <a:extLst>
                <a:ext uri="{FF2B5EF4-FFF2-40B4-BE49-F238E27FC236}">
                  <a16:creationId xmlns:a16="http://schemas.microsoft.com/office/drawing/2014/main" id="{EBBB80F7-F25C-B009-39DB-7CCC7A687E88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9080;p70">
              <a:extLst>
                <a:ext uri="{FF2B5EF4-FFF2-40B4-BE49-F238E27FC236}">
                  <a16:creationId xmlns:a16="http://schemas.microsoft.com/office/drawing/2014/main" id="{B36CFDFE-73F0-24D9-8FC5-57A568042E80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9081;p70">
              <a:extLst>
                <a:ext uri="{FF2B5EF4-FFF2-40B4-BE49-F238E27FC236}">
                  <a16:creationId xmlns:a16="http://schemas.microsoft.com/office/drawing/2014/main" id="{423F2568-5004-A669-53A0-990053D49E3B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9082;p70">
              <a:extLst>
                <a:ext uri="{FF2B5EF4-FFF2-40B4-BE49-F238E27FC236}">
                  <a16:creationId xmlns:a16="http://schemas.microsoft.com/office/drawing/2014/main" id="{5E043A2A-C634-C6A0-8D97-D05B34AD7416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9083;p70">
              <a:extLst>
                <a:ext uri="{FF2B5EF4-FFF2-40B4-BE49-F238E27FC236}">
                  <a16:creationId xmlns:a16="http://schemas.microsoft.com/office/drawing/2014/main" id="{FD8C56BC-F263-3AEC-0FD9-4224659FC2F3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9084;p70">
              <a:extLst>
                <a:ext uri="{FF2B5EF4-FFF2-40B4-BE49-F238E27FC236}">
                  <a16:creationId xmlns:a16="http://schemas.microsoft.com/office/drawing/2014/main" id="{74E8D383-3FD1-9783-34CA-3293A8E29210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9085;p70">
              <a:extLst>
                <a:ext uri="{FF2B5EF4-FFF2-40B4-BE49-F238E27FC236}">
                  <a16:creationId xmlns:a16="http://schemas.microsoft.com/office/drawing/2014/main" id="{8B4E4F8D-8B4E-10CB-EBB3-97357462724C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9086;p70">
              <a:extLst>
                <a:ext uri="{FF2B5EF4-FFF2-40B4-BE49-F238E27FC236}">
                  <a16:creationId xmlns:a16="http://schemas.microsoft.com/office/drawing/2014/main" id="{2049D140-2FE7-73C9-6317-D4D9803CFFFF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9087;p70">
              <a:extLst>
                <a:ext uri="{FF2B5EF4-FFF2-40B4-BE49-F238E27FC236}">
                  <a16:creationId xmlns:a16="http://schemas.microsoft.com/office/drawing/2014/main" id="{4317EF56-5F45-ED08-91E5-DE4F09A673D6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9088;p70">
              <a:extLst>
                <a:ext uri="{FF2B5EF4-FFF2-40B4-BE49-F238E27FC236}">
                  <a16:creationId xmlns:a16="http://schemas.microsoft.com/office/drawing/2014/main" id="{D410CC9F-1A9E-E4DD-3F6D-53242171239A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9089;p70">
              <a:extLst>
                <a:ext uri="{FF2B5EF4-FFF2-40B4-BE49-F238E27FC236}">
                  <a16:creationId xmlns:a16="http://schemas.microsoft.com/office/drawing/2014/main" id="{8A768224-607F-CBEA-315F-F0CF5BCDEDB2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9090;p70">
              <a:extLst>
                <a:ext uri="{FF2B5EF4-FFF2-40B4-BE49-F238E27FC236}">
                  <a16:creationId xmlns:a16="http://schemas.microsoft.com/office/drawing/2014/main" id="{7EB2B5AF-0246-DF62-6E14-D25A687B799E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9091;p70">
              <a:extLst>
                <a:ext uri="{FF2B5EF4-FFF2-40B4-BE49-F238E27FC236}">
                  <a16:creationId xmlns:a16="http://schemas.microsoft.com/office/drawing/2014/main" id="{0FF8099E-2CBC-70FE-4365-6AC69C064E6F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9092;p70">
              <a:extLst>
                <a:ext uri="{FF2B5EF4-FFF2-40B4-BE49-F238E27FC236}">
                  <a16:creationId xmlns:a16="http://schemas.microsoft.com/office/drawing/2014/main" id="{92F3EAF2-55C3-605B-A211-75E7F279A7F3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9093;p70">
              <a:extLst>
                <a:ext uri="{FF2B5EF4-FFF2-40B4-BE49-F238E27FC236}">
                  <a16:creationId xmlns:a16="http://schemas.microsoft.com/office/drawing/2014/main" id="{9F8FDDAA-84F9-DE6B-3567-DD9F742F09CC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9094;p70">
              <a:extLst>
                <a:ext uri="{FF2B5EF4-FFF2-40B4-BE49-F238E27FC236}">
                  <a16:creationId xmlns:a16="http://schemas.microsoft.com/office/drawing/2014/main" id="{6B229021-8150-0A06-12CB-47C2C5FF6907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9095;p70">
              <a:extLst>
                <a:ext uri="{FF2B5EF4-FFF2-40B4-BE49-F238E27FC236}">
                  <a16:creationId xmlns:a16="http://schemas.microsoft.com/office/drawing/2014/main" id="{09CEAF5C-DF10-73A6-DF13-8ED5A8370DBD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9096;p70">
              <a:extLst>
                <a:ext uri="{FF2B5EF4-FFF2-40B4-BE49-F238E27FC236}">
                  <a16:creationId xmlns:a16="http://schemas.microsoft.com/office/drawing/2014/main" id="{FA73A9A6-FE0F-A9C8-E4AB-1F61AE9EF0E0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9097;p70">
              <a:extLst>
                <a:ext uri="{FF2B5EF4-FFF2-40B4-BE49-F238E27FC236}">
                  <a16:creationId xmlns:a16="http://schemas.microsoft.com/office/drawing/2014/main" id="{F748E2BA-A839-FFCC-A79C-E6C21E9EC251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9098;p70">
              <a:extLst>
                <a:ext uri="{FF2B5EF4-FFF2-40B4-BE49-F238E27FC236}">
                  <a16:creationId xmlns:a16="http://schemas.microsoft.com/office/drawing/2014/main" id="{AE92F1F7-BE5E-21B6-5E10-F71F3FA5281A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9099;p70">
              <a:extLst>
                <a:ext uri="{FF2B5EF4-FFF2-40B4-BE49-F238E27FC236}">
                  <a16:creationId xmlns:a16="http://schemas.microsoft.com/office/drawing/2014/main" id="{F1814CD4-5E83-07EA-382C-A028FD01B4DE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9100;p70">
              <a:extLst>
                <a:ext uri="{FF2B5EF4-FFF2-40B4-BE49-F238E27FC236}">
                  <a16:creationId xmlns:a16="http://schemas.microsoft.com/office/drawing/2014/main" id="{FAF19F1F-383F-5CC1-8F79-DC8B5B0E343C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9101;p70">
              <a:extLst>
                <a:ext uri="{FF2B5EF4-FFF2-40B4-BE49-F238E27FC236}">
                  <a16:creationId xmlns:a16="http://schemas.microsoft.com/office/drawing/2014/main" id="{5345E4D2-65AB-3A53-F656-227948A1657C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9102;p70">
              <a:extLst>
                <a:ext uri="{FF2B5EF4-FFF2-40B4-BE49-F238E27FC236}">
                  <a16:creationId xmlns:a16="http://schemas.microsoft.com/office/drawing/2014/main" id="{3233CCE9-A4D1-5561-81CC-9CBC09F66A9A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9103;p70">
              <a:extLst>
                <a:ext uri="{FF2B5EF4-FFF2-40B4-BE49-F238E27FC236}">
                  <a16:creationId xmlns:a16="http://schemas.microsoft.com/office/drawing/2014/main" id="{7F3B42DF-1BF5-A2A4-E655-39C0D48EAE2A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9104;p70">
              <a:extLst>
                <a:ext uri="{FF2B5EF4-FFF2-40B4-BE49-F238E27FC236}">
                  <a16:creationId xmlns:a16="http://schemas.microsoft.com/office/drawing/2014/main" id="{0E403E96-347A-C5A1-8737-777B60AA08E4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9105;p70">
              <a:extLst>
                <a:ext uri="{FF2B5EF4-FFF2-40B4-BE49-F238E27FC236}">
                  <a16:creationId xmlns:a16="http://schemas.microsoft.com/office/drawing/2014/main" id="{AEFCD006-790C-F6FB-1209-5D1840C69FE2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9106;p70">
              <a:extLst>
                <a:ext uri="{FF2B5EF4-FFF2-40B4-BE49-F238E27FC236}">
                  <a16:creationId xmlns:a16="http://schemas.microsoft.com/office/drawing/2014/main" id="{FB760552-C977-9BCD-7B28-4483ABDE988D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9107;p70">
              <a:extLst>
                <a:ext uri="{FF2B5EF4-FFF2-40B4-BE49-F238E27FC236}">
                  <a16:creationId xmlns:a16="http://schemas.microsoft.com/office/drawing/2014/main" id="{388FF904-CDBC-121E-7D48-EBE593A9B14D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9108;p70">
              <a:extLst>
                <a:ext uri="{FF2B5EF4-FFF2-40B4-BE49-F238E27FC236}">
                  <a16:creationId xmlns:a16="http://schemas.microsoft.com/office/drawing/2014/main" id="{ED08A31D-2C38-1B58-3F57-8319F77CC8C1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9109;p70">
              <a:extLst>
                <a:ext uri="{FF2B5EF4-FFF2-40B4-BE49-F238E27FC236}">
                  <a16:creationId xmlns:a16="http://schemas.microsoft.com/office/drawing/2014/main" id="{8D6F0E19-43D8-D003-0570-E45F08072B0D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9110;p70">
              <a:extLst>
                <a:ext uri="{FF2B5EF4-FFF2-40B4-BE49-F238E27FC236}">
                  <a16:creationId xmlns:a16="http://schemas.microsoft.com/office/drawing/2014/main" id="{DC83041E-CFBC-7D07-093B-CD8C2F7BF869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9111;p70">
              <a:extLst>
                <a:ext uri="{FF2B5EF4-FFF2-40B4-BE49-F238E27FC236}">
                  <a16:creationId xmlns:a16="http://schemas.microsoft.com/office/drawing/2014/main" id="{7C90CE44-C8B9-7261-5707-024007418DEE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9112;p70">
              <a:extLst>
                <a:ext uri="{FF2B5EF4-FFF2-40B4-BE49-F238E27FC236}">
                  <a16:creationId xmlns:a16="http://schemas.microsoft.com/office/drawing/2014/main" id="{1B44F6C6-77A1-8373-4A6E-DEFFBBE873CD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9113;p70">
              <a:extLst>
                <a:ext uri="{FF2B5EF4-FFF2-40B4-BE49-F238E27FC236}">
                  <a16:creationId xmlns:a16="http://schemas.microsoft.com/office/drawing/2014/main" id="{E112D439-B280-4AB3-1F8A-21C5CD0062E4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9114;p70">
              <a:extLst>
                <a:ext uri="{FF2B5EF4-FFF2-40B4-BE49-F238E27FC236}">
                  <a16:creationId xmlns:a16="http://schemas.microsoft.com/office/drawing/2014/main" id="{293CFE0C-99F7-FDB0-24D0-8A081A6231F8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9115;p70">
              <a:extLst>
                <a:ext uri="{FF2B5EF4-FFF2-40B4-BE49-F238E27FC236}">
                  <a16:creationId xmlns:a16="http://schemas.microsoft.com/office/drawing/2014/main" id="{614DD11A-5418-569E-7716-617F9670EF05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9116;p70">
              <a:extLst>
                <a:ext uri="{FF2B5EF4-FFF2-40B4-BE49-F238E27FC236}">
                  <a16:creationId xmlns:a16="http://schemas.microsoft.com/office/drawing/2014/main" id="{B1C60E1D-161D-2E40-3A7A-210227B2F7E7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9117;p70">
              <a:extLst>
                <a:ext uri="{FF2B5EF4-FFF2-40B4-BE49-F238E27FC236}">
                  <a16:creationId xmlns:a16="http://schemas.microsoft.com/office/drawing/2014/main" id="{732203F4-7A49-C3A5-E273-110A11796684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9118;p70">
              <a:extLst>
                <a:ext uri="{FF2B5EF4-FFF2-40B4-BE49-F238E27FC236}">
                  <a16:creationId xmlns:a16="http://schemas.microsoft.com/office/drawing/2014/main" id="{3BD07D5D-3DBC-A555-F2F5-E961978CA5A4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9119;p70">
              <a:extLst>
                <a:ext uri="{FF2B5EF4-FFF2-40B4-BE49-F238E27FC236}">
                  <a16:creationId xmlns:a16="http://schemas.microsoft.com/office/drawing/2014/main" id="{FD0378CA-CBF3-D101-6EC5-0857A0AB749B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9120;p70">
              <a:extLst>
                <a:ext uri="{FF2B5EF4-FFF2-40B4-BE49-F238E27FC236}">
                  <a16:creationId xmlns:a16="http://schemas.microsoft.com/office/drawing/2014/main" id="{061DC8CC-9336-1922-0185-8A1C0366C901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9121;p70">
              <a:extLst>
                <a:ext uri="{FF2B5EF4-FFF2-40B4-BE49-F238E27FC236}">
                  <a16:creationId xmlns:a16="http://schemas.microsoft.com/office/drawing/2014/main" id="{932AB7D3-B9F2-B8FF-4D50-7FE388BDB4B4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9122;p70">
              <a:extLst>
                <a:ext uri="{FF2B5EF4-FFF2-40B4-BE49-F238E27FC236}">
                  <a16:creationId xmlns:a16="http://schemas.microsoft.com/office/drawing/2014/main" id="{52E65B15-5976-35C7-FD27-44CA6CB272D4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9123;p70">
              <a:extLst>
                <a:ext uri="{FF2B5EF4-FFF2-40B4-BE49-F238E27FC236}">
                  <a16:creationId xmlns:a16="http://schemas.microsoft.com/office/drawing/2014/main" id="{9A17CA30-30E6-2C2F-305C-6ABCE58D3EA7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9124;p70">
              <a:extLst>
                <a:ext uri="{FF2B5EF4-FFF2-40B4-BE49-F238E27FC236}">
                  <a16:creationId xmlns:a16="http://schemas.microsoft.com/office/drawing/2014/main" id="{6E67847A-4FC4-D4D4-BE4B-D0BD00770721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9125;p70">
              <a:extLst>
                <a:ext uri="{FF2B5EF4-FFF2-40B4-BE49-F238E27FC236}">
                  <a16:creationId xmlns:a16="http://schemas.microsoft.com/office/drawing/2014/main" id="{B5525F1D-F845-8889-97B9-2A448F9768DA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9126;p70">
              <a:extLst>
                <a:ext uri="{FF2B5EF4-FFF2-40B4-BE49-F238E27FC236}">
                  <a16:creationId xmlns:a16="http://schemas.microsoft.com/office/drawing/2014/main" id="{B7256CC4-AD49-5814-9649-4600E4040C49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9127;p70">
              <a:extLst>
                <a:ext uri="{FF2B5EF4-FFF2-40B4-BE49-F238E27FC236}">
                  <a16:creationId xmlns:a16="http://schemas.microsoft.com/office/drawing/2014/main" id="{DD360464-64D1-DE93-3A53-0BE439F13B74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9128;p70">
              <a:extLst>
                <a:ext uri="{FF2B5EF4-FFF2-40B4-BE49-F238E27FC236}">
                  <a16:creationId xmlns:a16="http://schemas.microsoft.com/office/drawing/2014/main" id="{44E3255D-9A39-AF63-9B16-9DBE39333ED1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9129;p70">
              <a:extLst>
                <a:ext uri="{FF2B5EF4-FFF2-40B4-BE49-F238E27FC236}">
                  <a16:creationId xmlns:a16="http://schemas.microsoft.com/office/drawing/2014/main" id="{477FA22A-6608-C016-73CA-FE21B5E29508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9130;p70">
              <a:extLst>
                <a:ext uri="{FF2B5EF4-FFF2-40B4-BE49-F238E27FC236}">
                  <a16:creationId xmlns:a16="http://schemas.microsoft.com/office/drawing/2014/main" id="{DD320DC3-3DAC-C189-8E42-18EF5175CC35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9131;p70">
              <a:extLst>
                <a:ext uri="{FF2B5EF4-FFF2-40B4-BE49-F238E27FC236}">
                  <a16:creationId xmlns:a16="http://schemas.microsoft.com/office/drawing/2014/main" id="{3962EAD7-4953-E06A-90B9-010E38375A61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9132;p70">
              <a:extLst>
                <a:ext uri="{FF2B5EF4-FFF2-40B4-BE49-F238E27FC236}">
                  <a16:creationId xmlns:a16="http://schemas.microsoft.com/office/drawing/2014/main" id="{253D697A-7BC6-271D-24C4-D52921F4706F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9133;p70">
              <a:extLst>
                <a:ext uri="{FF2B5EF4-FFF2-40B4-BE49-F238E27FC236}">
                  <a16:creationId xmlns:a16="http://schemas.microsoft.com/office/drawing/2014/main" id="{E554C1EB-7842-797F-DA9C-2354E8D9206A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9134;p70">
              <a:extLst>
                <a:ext uri="{FF2B5EF4-FFF2-40B4-BE49-F238E27FC236}">
                  <a16:creationId xmlns:a16="http://schemas.microsoft.com/office/drawing/2014/main" id="{EEE2BF1C-4D7A-A428-8201-8547E71F2F03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9135;p70">
              <a:extLst>
                <a:ext uri="{FF2B5EF4-FFF2-40B4-BE49-F238E27FC236}">
                  <a16:creationId xmlns:a16="http://schemas.microsoft.com/office/drawing/2014/main" id="{66C8A2A1-EBA6-A991-6F4D-05A801B8DBA1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9136;p70">
              <a:extLst>
                <a:ext uri="{FF2B5EF4-FFF2-40B4-BE49-F238E27FC236}">
                  <a16:creationId xmlns:a16="http://schemas.microsoft.com/office/drawing/2014/main" id="{DB43BD1F-088E-5A40-9ADA-E1BBA8C30036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9137;p70">
              <a:extLst>
                <a:ext uri="{FF2B5EF4-FFF2-40B4-BE49-F238E27FC236}">
                  <a16:creationId xmlns:a16="http://schemas.microsoft.com/office/drawing/2014/main" id="{BE391626-57E3-059A-701A-28F8124928CB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9138;p70">
              <a:extLst>
                <a:ext uri="{FF2B5EF4-FFF2-40B4-BE49-F238E27FC236}">
                  <a16:creationId xmlns:a16="http://schemas.microsoft.com/office/drawing/2014/main" id="{DC199F79-A32C-F878-BD9E-A90797BE8C3B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9139;p70">
              <a:extLst>
                <a:ext uri="{FF2B5EF4-FFF2-40B4-BE49-F238E27FC236}">
                  <a16:creationId xmlns:a16="http://schemas.microsoft.com/office/drawing/2014/main" id="{E8B798E6-9F7B-EB58-E9A4-17FCA4EABBFE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9140;p70">
              <a:extLst>
                <a:ext uri="{FF2B5EF4-FFF2-40B4-BE49-F238E27FC236}">
                  <a16:creationId xmlns:a16="http://schemas.microsoft.com/office/drawing/2014/main" id="{1D287CC9-9B83-C226-4FE8-A006D433547A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9141;p70">
              <a:extLst>
                <a:ext uri="{FF2B5EF4-FFF2-40B4-BE49-F238E27FC236}">
                  <a16:creationId xmlns:a16="http://schemas.microsoft.com/office/drawing/2014/main" id="{83BE068E-EF1D-2F62-EE27-7EFF16EB34E0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9142;p70">
              <a:extLst>
                <a:ext uri="{FF2B5EF4-FFF2-40B4-BE49-F238E27FC236}">
                  <a16:creationId xmlns:a16="http://schemas.microsoft.com/office/drawing/2014/main" id="{0D1873F2-459E-5894-1D55-DE3389F95217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9143;p70">
              <a:extLst>
                <a:ext uri="{FF2B5EF4-FFF2-40B4-BE49-F238E27FC236}">
                  <a16:creationId xmlns:a16="http://schemas.microsoft.com/office/drawing/2014/main" id="{2B1B114F-9A7C-8F06-45C8-034BF3130665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9144;p70">
              <a:extLst>
                <a:ext uri="{FF2B5EF4-FFF2-40B4-BE49-F238E27FC236}">
                  <a16:creationId xmlns:a16="http://schemas.microsoft.com/office/drawing/2014/main" id="{3903CDD0-0E6E-3E69-24DC-BB976C7E9D46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9145;p70">
              <a:extLst>
                <a:ext uri="{FF2B5EF4-FFF2-40B4-BE49-F238E27FC236}">
                  <a16:creationId xmlns:a16="http://schemas.microsoft.com/office/drawing/2014/main" id="{CC4866B0-2388-5E90-6CF6-391D75599F90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9146;p70">
              <a:extLst>
                <a:ext uri="{FF2B5EF4-FFF2-40B4-BE49-F238E27FC236}">
                  <a16:creationId xmlns:a16="http://schemas.microsoft.com/office/drawing/2014/main" id="{73641836-AF6C-1FAC-FC02-C4D98D9C7917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9147;p70">
              <a:extLst>
                <a:ext uri="{FF2B5EF4-FFF2-40B4-BE49-F238E27FC236}">
                  <a16:creationId xmlns:a16="http://schemas.microsoft.com/office/drawing/2014/main" id="{41B2628D-6E72-B6C2-D27C-851F494AEA39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9148;p70">
              <a:extLst>
                <a:ext uri="{FF2B5EF4-FFF2-40B4-BE49-F238E27FC236}">
                  <a16:creationId xmlns:a16="http://schemas.microsoft.com/office/drawing/2014/main" id="{A26D45AF-F54C-1EF1-B405-FDB1804C568B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9149;p70">
              <a:extLst>
                <a:ext uri="{FF2B5EF4-FFF2-40B4-BE49-F238E27FC236}">
                  <a16:creationId xmlns:a16="http://schemas.microsoft.com/office/drawing/2014/main" id="{603B4485-33D9-341E-9D30-61DF64CE605D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9150;p70">
              <a:extLst>
                <a:ext uri="{FF2B5EF4-FFF2-40B4-BE49-F238E27FC236}">
                  <a16:creationId xmlns:a16="http://schemas.microsoft.com/office/drawing/2014/main" id="{F4CFA599-4D56-5FA9-76C7-1559F5D89EF1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9151;p70">
              <a:extLst>
                <a:ext uri="{FF2B5EF4-FFF2-40B4-BE49-F238E27FC236}">
                  <a16:creationId xmlns:a16="http://schemas.microsoft.com/office/drawing/2014/main" id="{331A5026-898F-E0F0-1AE0-E1305B2A08C1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9152;p70">
              <a:extLst>
                <a:ext uri="{FF2B5EF4-FFF2-40B4-BE49-F238E27FC236}">
                  <a16:creationId xmlns:a16="http://schemas.microsoft.com/office/drawing/2014/main" id="{C1A4D6E1-77DC-375C-1B42-E7FFA064B48A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9153;p70">
              <a:extLst>
                <a:ext uri="{FF2B5EF4-FFF2-40B4-BE49-F238E27FC236}">
                  <a16:creationId xmlns:a16="http://schemas.microsoft.com/office/drawing/2014/main" id="{509AE0E2-EE6C-F2E7-CE5E-C0B93F70A55B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9154;p70">
              <a:extLst>
                <a:ext uri="{FF2B5EF4-FFF2-40B4-BE49-F238E27FC236}">
                  <a16:creationId xmlns:a16="http://schemas.microsoft.com/office/drawing/2014/main" id="{411ADE63-5D23-ECA9-0A0F-48CB6E42B979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9155;p70">
              <a:extLst>
                <a:ext uri="{FF2B5EF4-FFF2-40B4-BE49-F238E27FC236}">
                  <a16:creationId xmlns:a16="http://schemas.microsoft.com/office/drawing/2014/main" id="{C410BC94-C66A-3CED-AFEF-348E4D789D06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9156;p70">
              <a:extLst>
                <a:ext uri="{FF2B5EF4-FFF2-40B4-BE49-F238E27FC236}">
                  <a16:creationId xmlns:a16="http://schemas.microsoft.com/office/drawing/2014/main" id="{CE85A8BC-23AD-473C-CEA0-260FE1917744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9157;p70">
              <a:extLst>
                <a:ext uri="{FF2B5EF4-FFF2-40B4-BE49-F238E27FC236}">
                  <a16:creationId xmlns:a16="http://schemas.microsoft.com/office/drawing/2014/main" id="{ECD40878-DEAD-3C6B-7FC4-D206C0BE5633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9158;p70">
              <a:extLst>
                <a:ext uri="{FF2B5EF4-FFF2-40B4-BE49-F238E27FC236}">
                  <a16:creationId xmlns:a16="http://schemas.microsoft.com/office/drawing/2014/main" id="{2ED04D42-CCBE-941B-BF89-63E7C179D9F8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9159;p70">
              <a:extLst>
                <a:ext uri="{FF2B5EF4-FFF2-40B4-BE49-F238E27FC236}">
                  <a16:creationId xmlns:a16="http://schemas.microsoft.com/office/drawing/2014/main" id="{4CB525D7-E0FC-D91E-99A0-17B1F9887F97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9160;p70">
              <a:extLst>
                <a:ext uri="{FF2B5EF4-FFF2-40B4-BE49-F238E27FC236}">
                  <a16:creationId xmlns:a16="http://schemas.microsoft.com/office/drawing/2014/main" id="{1A537913-FC84-899F-958C-04C3DD8CE220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9161;p70">
              <a:extLst>
                <a:ext uri="{FF2B5EF4-FFF2-40B4-BE49-F238E27FC236}">
                  <a16:creationId xmlns:a16="http://schemas.microsoft.com/office/drawing/2014/main" id="{416FAEDF-434D-B0A8-14ED-1F51FBEAD6DF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9162;p70">
              <a:extLst>
                <a:ext uri="{FF2B5EF4-FFF2-40B4-BE49-F238E27FC236}">
                  <a16:creationId xmlns:a16="http://schemas.microsoft.com/office/drawing/2014/main" id="{A20CF037-369D-5EE2-8CB6-53440E854540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9163;p70">
              <a:extLst>
                <a:ext uri="{FF2B5EF4-FFF2-40B4-BE49-F238E27FC236}">
                  <a16:creationId xmlns:a16="http://schemas.microsoft.com/office/drawing/2014/main" id="{80E8833D-FECD-28E4-B30B-57DCA3DCF324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9164;p70">
              <a:extLst>
                <a:ext uri="{FF2B5EF4-FFF2-40B4-BE49-F238E27FC236}">
                  <a16:creationId xmlns:a16="http://schemas.microsoft.com/office/drawing/2014/main" id="{526EF08C-FC0D-6EEB-D40C-A8F5DF9EF9E0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9165;p70">
              <a:extLst>
                <a:ext uri="{FF2B5EF4-FFF2-40B4-BE49-F238E27FC236}">
                  <a16:creationId xmlns:a16="http://schemas.microsoft.com/office/drawing/2014/main" id="{C262888A-9EE1-A560-7716-9BA28369EC3A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9166;p70">
              <a:extLst>
                <a:ext uri="{FF2B5EF4-FFF2-40B4-BE49-F238E27FC236}">
                  <a16:creationId xmlns:a16="http://schemas.microsoft.com/office/drawing/2014/main" id="{266F0968-7AB2-AB12-D09D-B6285DE3C0BB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9167;p70">
              <a:extLst>
                <a:ext uri="{FF2B5EF4-FFF2-40B4-BE49-F238E27FC236}">
                  <a16:creationId xmlns:a16="http://schemas.microsoft.com/office/drawing/2014/main" id="{290B0443-99DD-A11D-90F9-10D4E7626967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9168;p70">
              <a:extLst>
                <a:ext uri="{FF2B5EF4-FFF2-40B4-BE49-F238E27FC236}">
                  <a16:creationId xmlns:a16="http://schemas.microsoft.com/office/drawing/2014/main" id="{8240AA31-3CF9-30B9-9442-DF99162703D3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9169;p70">
              <a:extLst>
                <a:ext uri="{FF2B5EF4-FFF2-40B4-BE49-F238E27FC236}">
                  <a16:creationId xmlns:a16="http://schemas.microsoft.com/office/drawing/2014/main" id="{AC6A4402-803C-9298-0444-5454A30D915F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9170;p70">
              <a:extLst>
                <a:ext uri="{FF2B5EF4-FFF2-40B4-BE49-F238E27FC236}">
                  <a16:creationId xmlns:a16="http://schemas.microsoft.com/office/drawing/2014/main" id="{713F1F01-2A0A-BC7F-F673-3A87A232156C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9171;p70">
              <a:extLst>
                <a:ext uri="{FF2B5EF4-FFF2-40B4-BE49-F238E27FC236}">
                  <a16:creationId xmlns:a16="http://schemas.microsoft.com/office/drawing/2014/main" id="{27ED2344-394F-1330-CBA2-77963FA6F44B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9172;p70">
              <a:extLst>
                <a:ext uri="{FF2B5EF4-FFF2-40B4-BE49-F238E27FC236}">
                  <a16:creationId xmlns:a16="http://schemas.microsoft.com/office/drawing/2014/main" id="{858DA8C2-FD02-EF20-7403-0B91C7494114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9173;p70">
              <a:extLst>
                <a:ext uri="{FF2B5EF4-FFF2-40B4-BE49-F238E27FC236}">
                  <a16:creationId xmlns:a16="http://schemas.microsoft.com/office/drawing/2014/main" id="{E4F475B2-40B6-DEF9-C923-B82B2F7EB6F1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9174;p70">
              <a:extLst>
                <a:ext uri="{FF2B5EF4-FFF2-40B4-BE49-F238E27FC236}">
                  <a16:creationId xmlns:a16="http://schemas.microsoft.com/office/drawing/2014/main" id="{608ADC0E-0B4E-6738-7523-E324C79FE36E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9175;p70">
              <a:extLst>
                <a:ext uri="{FF2B5EF4-FFF2-40B4-BE49-F238E27FC236}">
                  <a16:creationId xmlns:a16="http://schemas.microsoft.com/office/drawing/2014/main" id="{09E34A33-CBB2-552E-6D06-B29B52A53D6B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9176;p70">
              <a:extLst>
                <a:ext uri="{FF2B5EF4-FFF2-40B4-BE49-F238E27FC236}">
                  <a16:creationId xmlns:a16="http://schemas.microsoft.com/office/drawing/2014/main" id="{36705BDF-6EA1-199E-DC63-5609763E81DD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9177;p70">
              <a:extLst>
                <a:ext uri="{FF2B5EF4-FFF2-40B4-BE49-F238E27FC236}">
                  <a16:creationId xmlns:a16="http://schemas.microsoft.com/office/drawing/2014/main" id="{9EA1BA68-265C-737D-ABAB-2A0CFA926029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9178;p70">
              <a:extLst>
                <a:ext uri="{FF2B5EF4-FFF2-40B4-BE49-F238E27FC236}">
                  <a16:creationId xmlns:a16="http://schemas.microsoft.com/office/drawing/2014/main" id="{2EF1E839-BCD4-5678-8679-9B5AF5C60025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9179;p70">
              <a:extLst>
                <a:ext uri="{FF2B5EF4-FFF2-40B4-BE49-F238E27FC236}">
                  <a16:creationId xmlns:a16="http://schemas.microsoft.com/office/drawing/2014/main" id="{4956E42F-7DCF-EC18-F5FE-DA7562FAC883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9180;p70">
              <a:extLst>
                <a:ext uri="{FF2B5EF4-FFF2-40B4-BE49-F238E27FC236}">
                  <a16:creationId xmlns:a16="http://schemas.microsoft.com/office/drawing/2014/main" id="{6C27EE0A-667E-DC75-713D-A4430A097D0C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9181;p70">
              <a:extLst>
                <a:ext uri="{FF2B5EF4-FFF2-40B4-BE49-F238E27FC236}">
                  <a16:creationId xmlns:a16="http://schemas.microsoft.com/office/drawing/2014/main" id="{5098E612-BA3C-88BE-53AD-2DC82CD83027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9182;p70">
              <a:extLst>
                <a:ext uri="{FF2B5EF4-FFF2-40B4-BE49-F238E27FC236}">
                  <a16:creationId xmlns:a16="http://schemas.microsoft.com/office/drawing/2014/main" id="{ADA25F47-3647-8C34-8EB7-1962F67B283E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9183;p70">
              <a:extLst>
                <a:ext uri="{FF2B5EF4-FFF2-40B4-BE49-F238E27FC236}">
                  <a16:creationId xmlns:a16="http://schemas.microsoft.com/office/drawing/2014/main" id="{3F1EDA77-3DD7-764A-70C3-81B30351A46F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9184;p70">
              <a:extLst>
                <a:ext uri="{FF2B5EF4-FFF2-40B4-BE49-F238E27FC236}">
                  <a16:creationId xmlns:a16="http://schemas.microsoft.com/office/drawing/2014/main" id="{2A3E5E41-A808-BCF7-18EB-18099457CCE8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9185;p70">
              <a:extLst>
                <a:ext uri="{FF2B5EF4-FFF2-40B4-BE49-F238E27FC236}">
                  <a16:creationId xmlns:a16="http://schemas.microsoft.com/office/drawing/2014/main" id="{3B0213DA-DE03-688E-29D4-59F29527C7AA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9186;p70">
              <a:extLst>
                <a:ext uri="{FF2B5EF4-FFF2-40B4-BE49-F238E27FC236}">
                  <a16:creationId xmlns:a16="http://schemas.microsoft.com/office/drawing/2014/main" id="{4BEB45D7-8F05-148F-E09B-C40982569863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9187;p70">
              <a:extLst>
                <a:ext uri="{FF2B5EF4-FFF2-40B4-BE49-F238E27FC236}">
                  <a16:creationId xmlns:a16="http://schemas.microsoft.com/office/drawing/2014/main" id="{A75E68C9-E7C0-4AB9-F6B5-E037929F3E27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9188;p70">
              <a:extLst>
                <a:ext uri="{FF2B5EF4-FFF2-40B4-BE49-F238E27FC236}">
                  <a16:creationId xmlns:a16="http://schemas.microsoft.com/office/drawing/2014/main" id="{C6B8E102-00DB-AC82-0CEB-AEED3818250B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9189;p70">
              <a:extLst>
                <a:ext uri="{FF2B5EF4-FFF2-40B4-BE49-F238E27FC236}">
                  <a16:creationId xmlns:a16="http://schemas.microsoft.com/office/drawing/2014/main" id="{E30B45F7-607E-2091-BF3C-B80162726048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9190;p70">
              <a:extLst>
                <a:ext uri="{FF2B5EF4-FFF2-40B4-BE49-F238E27FC236}">
                  <a16:creationId xmlns:a16="http://schemas.microsoft.com/office/drawing/2014/main" id="{BC3C6716-8068-9B1C-1D3C-6A4DE85CE54C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9191;p70">
              <a:extLst>
                <a:ext uri="{FF2B5EF4-FFF2-40B4-BE49-F238E27FC236}">
                  <a16:creationId xmlns:a16="http://schemas.microsoft.com/office/drawing/2014/main" id="{CE74B156-8B31-FCE6-D5E3-A939F3FC54E3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9192;p70">
              <a:extLst>
                <a:ext uri="{FF2B5EF4-FFF2-40B4-BE49-F238E27FC236}">
                  <a16:creationId xmlns:a16="http://schemas.microsoft.com/office/drawing/2014/main" id="{99782D32-A527-8915-7824-9F9D2E3531E6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9193;p70">
              <a:extLst>
                <a:ext uri="{FF2B5EF4-FFF2-40B4-BE49-F238E27FC236}">
                  <a16:creationId xmlns:a16="http://schemas.microsoft.com/office/drawing/2014/main" id="{893A6EE7-D87F-63DC-2F0E-7AC5A6878EF8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9194;p70">
              <a:extLst>
                <a:ext uri="{FF2B5EF4-FFF2-40B4-BE49-F238E27FC236}">
                  <a16:creationId xmlns:a16="http://schemas.microsoft.com/office/drawing/2014/main" id="{08351EA6-0137-6D4D-276F-16643113230F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9195;p70">
              <a:extLst>
                <a:ext uri="{FF2B5EF4-FFF2-40B4-BE49-F238E27FC236}">
                  <a16:creationId xmlns:a16="http://schemas.microsoft.com/office/drawing/2014/main" id="{9ED68210-BD87-853F-B0A9-7F15C370BFE6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9196;p70">
              <a:extLst>
                <a:ext uri="{FF2B5EF4-FFF2-40B4-BE49-F238E27FC236}">
                  <a16:creationId xmlns:a16="http://schemas.microsoft.com/office/drawing/2014/main" id="{58E92368-3746-8D95-6186-00DC08113BD5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9197;p70">
              <a:extLst>
                <a:ext uri="{FF2B5EF4-FFF2-40B4-BE49-F238E27FC236}">
                  <a16:creationId xmlns:a16="http://schemas.microsoft.com/office/drawing/2014/main" id="{A8377051-C0E6-049D-D60F-5FDA53646517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9198;p70">
              <a:extLst>
                <a:ext uri="{FF2B5EF4-FFF2-40B4-BE49-F238E27FC236}">
                  <a16:creationId xmlns:a16="http://schemas.microsoft.com/office/drawing/2014/main" id="{88220C89-A9B8-9A3C-721F-82F26BAAE4E3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9199;p70">
              <a:extLst>
                <a:ext uri="{FF2B5EF4-FFF2-40B4-BE49-F238E27FC236}">
                  <a16:creationId xmlns:a16="http://schemas.microsoft.com/office/drawing/2014/main" id="{41C035BF-810C-84D7-E0E1-7FE210487117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9200;p70">
              <a:extLst>
                <a:ext uri="{FF2B5EF4-FFF2-40B4-BE49-F238E27FC236}">
                  <a16:creationId xmlns:a16="http://schemas.microsoft.com/office/drawing/2014/main" id="{BC058EEE-A81E-2268-A8DA-B5F73A482D20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9201;p70">
              <a:extLst>
                <a:ext uri="{FF2B5EF4-FFF2-40B4-BE49-F238E27FC236}">
                  <a16:creationId xmlns:a16="http://schemas.microsoft.com/office/drawing/2014/main" id="{6E175A2A-EC0A-3DFC-2175-77D79B865771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9202;p70">
              <a:extLst>
                <a:ext uri="{FF2B5EF4-FFF2-40B4-BE49-F238E27FC236}">
                  <a16:creationId xmlns:a16="http://schemas.microsoft.com/office/drawing/2014/main" id="{0C74255A-91DB-BF0B-54C9-008785000EA9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9203;p70">
              <a:extLst>
                <a:ext uri="{FF2B5EF4-FFF2-40B4-BE49-F238E27FC236}">
                  <a16:creationId xmlns:a16="http://schemas.microsoft.com/office/drawing/2014/main" id="{B0F7828E-895F-54D0-7F2D-A9D494DEDE2F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9204;p70">
              <a:extLst>
                <a:ext uri="{FF2B5EF4-FFF2-40B4-BE49-F238E27FC236}">
                  <a16:creationId xmlns:a16="http://schemas.microsoft.com/office/drawing/2014/main" id="{D4786B2D-9604-FCDF-7C4B-E723DE4FB5BB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9205;p70">
              <a:extLst>
                <a:ext uri="{FF2B5EF4-FFF2-40B4-BE49-F238E27FC236}">
                  <a16:creationId xmlns:a16="http://schemas.microsoft.com/office/drawing/2014/main" id="{082CD567-7263-363D-5CD2-010B21D8F222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9206;p70">
              <a:extLst>
                <a:ext uri="{FF2B5EF4-FFF2-40B4-BE49-F238E27FC236}">
                  <a16:creationId xmlns:a16="http://schemas.microsoft.com/office/drawing/2014/main" id="{5E0BF490-3236-80F4-412D-930D82CFF94F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9207;p70">
              <a:extLst>
                <a:ext uri="{FF2B5EF4-FFF2-40B4-BE49-F238E27FC236}">
                  <a16:creationId xmlns:a16="http://schemas.microsoft.com/office/drawing/2014/main" id="{C7C2A2E1-4CCB-3520-5856-F59EE7D8BB3A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9208;p70">
              <a:extLst>
                <a:ext uri="{FF2B5EF4-FFF2-40B4-BE49-F238E27FC236}">
                  <a16:creationId xmlns:a16="http://schemas.microsoft.com/office/drawing/2014/main" id="{93FA23D8-95C6-BA3C-15EE-F21815299556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9209;p70">
              <a:extLst>
                <a:ext uri="{FF2B5EF4-FFF2-40B4-BE49-F238E27FC236}">
                  <a16:creationId xmlns:a16="http://schemas.microsoft.com/office/drawing/2014/main" id="{A7288044-5BA3-8D92-4E9E-3D16BB7476CF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9210;p70">
              <a:extLst>
                <a:ext uri="{FF2B5EF4-FFF2-40B4-BE49-F238E27FC236}">
                  <a16:creationId xmlns:a16="http://schemas.microsoft.com/office/drawing/2014/main" id="{C7A603FE-D2E6-CB9E-5BF4-8F882D722F98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9211;p70">
              <a:extLst>
                <a:ext uri="{FF2B5EF4-FFF2-40B4-BE49-F238E27FC236}">
                  <a16:creationId xmlns:a16="http://schemas.microsoft.com/office/drawing/2014/main" id="{F9B23A24-4542-BCDC-1340-23CBF6C34E96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9212;p70">
              <a:extLst>
                <a:ext uri="{FF2B5EF4-FFF2-40B4-BE49-F238E27FC236}">
                  <a16:creationId xmlns:a16="http://schemas.microsoft.com/office/drawing/2014/main" id="{7C41D800-E92E-1302-1056-8E89E4F96C94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9213;p70">
              <a:extLst>
                <a:ext uri="{FF2B5EF4-FFF2-40B4-BE49-F238E27FC236}">
                  <a16:creationId xmlns:a16="http://schemas.microsoft.com/office/drawing/2014/main" id="{4975B835-C615-4CDF-82B4-5F8D6071D244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9214;p70">
              <a:extLst>
                <a:ext uri="{FF2B5EF4-FFF2-40B4-BE49-F238E27FC236}">
                  <a16:creationId xmlns:a16="http://schemas.microsoft.com/office/drawing/2014/main" id="{CA058A4E-0314-A18B-EBBE-CF74D05D7C4C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9215;p70">
              <a:extLst>
                <a:ext uri="{FF2B5EF4-FFF2-40B4-BE49-F238E27FC236}">
                  <a16:creationId xmlns:a16="http://schemas.microsoft.com/office/drawing/2014/main" id="{897F70FC-4F5F-1BA2-F4BB-537D508828A2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9216;p70">
              <a:extLst>
                <a:ext uri="{FF2B5EF4-FFF2-40B4-BE49-F238E27FC236}">
                  <a16:creationId xmlns:a16="http://schemas.microsoft.com/office/drawing/2014/main" id="{FB64EEA7-2C69-3DD9-10D8-5D171CA22783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9217;p70">
              <a:extLst>
                <a:ext uri="{FF2B5EF4-FFF2-40B4-BE49-F238E27FC236}">
                  <a16:creationId xmlns:a16="http://schemas.microsoft.com/office/drawing/2014/main" id="{B9BA28A4-FA21-6163-6607-62E853D4776A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9218;p70">
              <a:extLst>
                <a:ext uri="{FF2B5EF4-FFF2-40B4-BE49-F238E27FC236}">
                  <a16:creationId xmlns:a16="http://schemas.microsoft.com/office/drawing/2014/main" id="{F58BA267-4F52-DA28-D695-6D16B20845C8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9219;p70">
              <a:extLst>
                <a:ext uri="{FF2B5EF4-FFF2-40B4-BE49-F238E27FC236}">
                  <a16:creationId xmlns:a16="http://schemas.microsoft.com/office/drawing/2014/main" id="{D5D1859B-96D7-51EF-2E4E-DC8D3F8F2F64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9220;p70">
              <a:extLst>
                <a:ext uri="{FF2B5EF4-FFF2-40B4-BE49-F238E27FC236}">
                  <a16:creationId xmlns:a16="http://schemas.microsoft.com/office/drawing/2014/main" id="{0B77F43A-2EFB-161C-EA9A-9807C1E85942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9221;p70">
              <a:extLst>
                <a:ext uri="{FF2B5EF4-FFF2-40B4-BE49-F238E27FC236}">
                  <a16:creationId xmlns:a16="http://schemas.microsoft.com/office/drawing/2014/main" id="{D71A07C2-D97C-3C94-F08F-1AF8C28D0D3A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9222;p70">
              <a:extLst>
                <a:ext uri="{FF2B5EF4-FFF2-40B4-BE49-F238E27FC236}">
                  <a16:creationId xmlns:a16="http://schemas.microsoft.com/office/drawing/2014/main" id="{CC376EDF-95FD-4995-5CBE-5ABB11B783B1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9223;p70">
              <a:extLst>
                <a:ext uri="{FF2B5EF4-FFF2-40B4-BE49-F238E27FC236}">
                  <a16:creationId xmlns:a16="http://schemas.microsoft.com/office/drawing/2014/main" id="{38D57ED7-8C9B-38F2-65DC-99EFACFA78CA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9224;p70">
              <a:extLst>
                <a:ext uri="{FF2B5EF4-FFF2-40B4-BE49-F238E27FC236}">
                  <a16:creationId xmlns:a16="http://schemas.microsoft.com/office/drawing/2014/main" id="{88AB8221-F146-12FF-941F-BA09E6E253D9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9225;p70">
              <a:extLst>
                <a:ext uri="{FF2B5EF4-FFF2-40B4-BE49-F238E27FC236}">
                  <a16:creationId xmlns:a16="http://schemas.microsoft.com/office/drawing/2014/main" id="{B6B7C3C2-27EB-3BC9-66D3-E7707A165483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9226;p70">
              <a:extLst>
                <a:ext uri="{FF2B5EF4-FFF2-40B4-BE49-F238E27FC236}">
                  <a16:creationId xmlns:a16="http://schemas.microsoft.com/office/drawing/2014/main" id="{0AB58A0D-E060-CFF7-46DF-1D53C0709D09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9227;p70">
              <a:extLst>
                <a:ext uri="{FF2B5EF4-FFF2-40B4-BE49-F238E27FC236}">
                  <a16:creationId xmlns:a16="http://schemas.microsoft.com/office/drawing/2014/main" id="{8F80D830-387B-C011-D864-C52B9AFFB7B1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9228;p70">
              <a:extLst>
                <a:ext uri="{FF2B5EF4-FFF2-40B4-BE49-F238E27FC236}">
                  <a16:creationId xmlns:a16="http://schemas.microsoft.com/office/drawing/2014/main" id="{BF716959-A924-F174-0945-0619513C46D5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9229;p70">
              <a:extLst>
                <a:ext uri="{FF2B5EF4-FFF2-40B4-BE49-F238E27FC236}">
                  <a16:creationId xmlns:a16="http://schemas.microsoft.com/office/drawing/2014/main" id="{33CAE7C7-A097-7865-EAA8-BFC46405E764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9230;p70">
              <a:extLst>
                <a:ext uri="{FF2B5EF4-FFF2-40B4-BE49-F238E27FC236}">
                  <a16:creationId xmlns:a16="http://schemas.microsoft.com/office/drawing/2014/main" id="{ABEE3478-2497-9BD8-7320-780EC1B76C01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9231;p70">
              <a:extLst>
                <a:ext uri="{FF2B5EF4-FFF2-40B4-BE49-F238E27FC236}">
                  <a16:creationId xmlns:a16="http://schemas.microsoft.com/office/drawing/2014/main" id="{6A2E0E0E-7872-DB41-A876-A9589F975969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9232;p70">
              <a:extLst>
                <a:ext uri="{FF2B5EF4-FFF2-40B4-BE49-F238E27FC236}">
                  <a16:creationId xmlns:a16="http://schemas.microsoft.com/office/drawing/2014/main" id="{50DE6441-86DE-B3CD-7076-1B47C8A2B28B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9233;p70">
              <a:extLst>
                <a:ext uri="{FF2B5EF4-FFF2-40B4-BE49-F238E27FC236}">
                  <a16:creationId xmlns:a16="http://schemas.microsoft.com/office/drawing/2014/main" id="{536F2464-F1BF-2E16-6765-151A06A614A7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9234;p70">
              <a:extLst>
                <a:ext uri="{FF2B5EF4-FFF2-40B4-BE49-F238E27FC236}">
                  <a16:creationId xmlns:a16="http://schemas.microsoft.com/office/drawing/2014/main" id="{8AF92AE1-2362-0C1B-C400-81CAAB6251E6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9235;p70">
              <a:extLst>
                <a:ext uri="{FF2B5EF4-FFF2-40B4-BE49-F238E27FC236}">
                  <a16:creationId xmlns:a16="http://schemas.microsoft.com/office/drawing/2014/main" id="{4ECEEA33-9ADA-172A-EC8B-8BFF19D7433E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9236;p70">
              <a:extLst>
                <a:ext uri="{FF2B5EF4-FFF2-40B4-BE49-F238E27FC236}">
                  <a16:creationId xmlns:a16="http://schemas.microsoft.com/office/drawing/2014/main" id="{2BB37411-19C8-9C6B-2DFE-E59759A967ED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9237;p70">
              <a:extLst>
                <a:ext uri="{FF2B5EF4-FFF2-40B4-BE49-F238E27FC236}">
                  <a16:creationId xmlns:a16="http://schemas.microsoft.com/office/drawing/2014/main" id="{A123948B-E7DA-690F-50B6-90BE08CE703B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9238;p70">
              <a:extLst>
                <a:ext uri="{FF2B5EF4-FFF2-40B4-BE49-F238E27FC236}">
                  <a16:creationId xmlns:a16="http://schemas.microsoft.com/office/drawing/2014/main" id="{8B033001-55BF-5FA9-3FFD-C94BD7DEA5D2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9239;p70">
              <a:extLst>
                <a:ext uri="{FF2B5EF4-FFF2-40B4-BE49-F238E27FC236}">
                  <a16:creationId xmlns:a16="http://schemas.microsoft.com/office/drawing/2014/main" id="{177BBCED-7C5A-CE01-61B5-03262582E959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9240;p70">
              <a:extLst>
                <a:ext uri="{FF2B5EF4-FFF2-40B4-BE49-F238E27FC236}">
                  <a16:creationId xmlns:a16="http://schemas.microsoft.com/office/drawing/2014/main" id="{0754E6AB-3570-F366-C642-5289892812C2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9241;p70">
              <a:extLst>
                <a:ext uri="{FF2B5EF4-FFF2-40B4-BE49-F238E27FC236}">
                  <a16:creationId xmlns:a16="http://schemas.microsoft.com/office/drawing/2014/main" id="{B7AECD53-D82D-4FF0-8C2D-7023A7FDDEB5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9242;p70">
              <a:extLst>
                <a:ext uri="{FF2B5EF4-FFF2-40B4-BE49-F238E27FC236}">
                  <a16:creationId xmlns:a16="http://schemas.microsoft.com/office/drawing/2014/main" id="{FD368CCD-FFE4-80FF-13FE-4A80D3169F24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9243;p70">
              <a:extLst>
                <a:ext uri="{FF2B5EF4-FFF2-40B4-BE49-F238E27FC236}">
                  <a16:creationId xmlns:a16="http://schemas.microsoft.com/office/drawing/2014/main" id="{11105A72-91E2-19E0-2F09-01B6C14FC0EC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9244;p70">
              <a:extLst>
                <a:ext uri="{FF2B5EF4-FFF2-40B4-BE49-F238E27FC236}">
                  <a16:creationId xmlns:a16="http://schemas.microsoft.com/office/drawing/2014/main" id="{10461A21-3BD5-C424-F3AC-993F1E840F37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9245;p70">
              <a:extLst>
                <a:ext uri="{FF2B5EF4-FFF2-40B4-BE49-F238E27FC236}">
                  <a16:creationId xmlns:a16="http://schemas.microsoft.com/office/drawing/2014/main" id="{62566924-435A-9962-24EC-3DA0261DE09D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9246;p70">
              <a:extLst>
                <a:ext uri="{FF2B5EF4-FFF2-40B4-BE49-F238E27FC236}">
                  <a16:creationId xmlns:a16="http://schemas.microsoft.com/office/drawing/2014/main" id="{BECD5584-EFD8-79ED-92B1-60E2D5623B58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9247;p70">
              <a:extLst>
                <a:ext uri="{FF2B5EF4-FFF2-40B4-BE49-F238E27FC236}">
                  <a16:creationId xmlns:a16="http://schemas.microsoft.com/office/drawing/2014/main" id="{C78DBEB2-D3AB-566C-1258-038725F0FB89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9248;p70">
              <a:extLst>
                <a:ext uri="{FF2B5EF4-FFF2-40B4-BE49-F238E27FC236}">
                  <a16:creationId xmlns:a16="http://schemas.microsoft.com/office/drawing/2014/main" id="{D94E2829-EE2B-F529-BAFC-6765FA1683A3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9249;p70">
              <a:extLst>
                <a:ext uri="{FF2B5EF4-FFF2-40B4-BE49-F238E27FC236}">
                  <a16:creationId xmlns:a16="http://schemas.microsoft.com/office/drawing/2014/main" id="{50F087C7-FBBF-2CB5-432F-76146B71C090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9250;p70">
              <a:extLst>
                <a:ext uri="{FF2B5EF4-FFF2-40B4-BE49-F238E27FC236}">
                  <a16:creationId xmlns:a16="http://schemas.microsoft.com/office/drawing/2014/main" id="{D4DAD4A9-012D-828D-764F-B026FB1ABCF9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9251;p70">
              <a:extLst>
                <a:ext uri="{FF2B5EF4-FFF2-40B4-BE49-F238E27FC236}">
                  <a16:creationId xmlns:a16="http://schemas.microsoft.com/office/drawing/2014/main" id="{AAA90B83-137A-ABD1-5F3B-973AE6A21973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9252;p70">
              <a:extLst>
                <a:ext uri="{FF2B5EF4-FFF2-40B4-BE49-F238E27FC236}">
                  <a16:creationId xmlns:a16="http://schemas.microsoft.com/office/drawing/2014/main" id="{0AF247D4-501D-7C71-2236-C01272D3AEBA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9253;p70">
              <a:extLst>
                <a:ext uri="{FF2B5EF4-FFF2-40B4-BE49-F238E27FC236}">
                  <a16:creationId xmlns:a16="http://schemas.microsoft.com/office/drawing/2014/main" id="{AF3E9E9B-B773-DCA0-6D7D-8D9955EE0867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9254;p70">
              <a:extLst>
                <a:ext uri="{FF2B5EF4-FFF2-40B4-BE49-F238E27FC236}">
                  <a16:creationId xmlns:a16="http://schemas.microsoft.com/office/drawing/2014/main" id="{70910817-8D4C-EE99-A29F-065C3BC86309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9255;p70">
              <a:extLst>
                <a:ext uri="{FF2B5EF4-FFF2-40B4-BE49-F238E27FC236}">
                  <a16:creationId xmlns:a16="http://schemas.microsoft.com/office/drawing/2014/main" id="{66D65045-A7A1-E41C-341B-0537FBB49D3F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9256;p70">
              <a:extLst>
                <a:ext uri="{FF2B5EF4-FFF2-40B4-BE49-F238E27FC236}">
                  <a16:creationId xmlns:a16="http://schemas.microsoft.com/office/drawing/2014/main" id="{36A56274-348A-EBC4-699F-6AB194E01EA9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9257;p70">
              <a:extLst>
                <a:ext uri="{FF2B5EF4-FFF2-40B4-BE49-F238E27FC236}">
                  <a16:creationId xmlns:a16="http://schemas.microsoft.com/office/drawing/2014/main" id="{51862BF3-F463-08B8-0F69-7392CABD1012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9258;p70">
              <a:extLst>
                <a:ext uri="{FF2B5EF4-FFF2-40B4-BE49-F238E27FC236}">
                  <a16:creationId xmlns:a16="http://schemas.microsoft.com/office/drawing/2014/main" id="{786F231F-3DCD-37DC-3DD8-054BC7C8575C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9259;p70">
              <a:extLst>
                <a:ext uri="{FF2B5EF4-FFF2-40B4-BE49-F238E27FC236}">
                  <a16:creationId xmlns:a16="http://schemas.microsoft.com/office/drawing/2014/main" id="{1744D2DB-B04B-07E7-041F-D6B7CE5F053F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9260;p70">
              <a:extLst>
                <a:ext uri="{FF2B5EF4-FFF2-40B4-BE49-F238E27FC236}">
                  <a16:creationId xmlns:a16="http://schemas.microsoft.com/office/drawing/2014/main" id="{78CAFCCF-D6CC-19DD-81B0-D19C8CD1614E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9261;p70">
              <a:extLst>
                <a:ext uri="{FF2B5EF4-FFF2-40B4-BE49-F238E27FC236}">
                  <a16:creationId xmlns:a16="http://schemas.microsoft.com/office/drawing/2014/main" id="{DC337AC4-CE06-C0C3-8894-22BA4F9DE4B0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9262;p70">
              <a:extLst>
                <a:ext uri="{FF2B5EF4-FFF2-40B4-BE49-F238E27FC236}">
                  <a16:creationId xmlns:a16="http://schemas.microsoft.com/office/drawing/2014/main" id="{7D4C8EEC-06B3-749D-7E60-C68703DDF531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9263;p70">
              <a:extLst>
                <a:ext uri="{FF2B5EF4-FFF2-40B4-BE49-F238E27FC236}">
                  <a16:creationId xmlns:a16="http://schemas.microsoft.com/office/drawing/2014/main" id="{B21644AF-8614-2F80-03AA-DA2987BDEB93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9264;p70">
              <a:extLst>
                <a:ext uri="{FF2B5EF4-FFF2-40B4-BE49-F238E27FC236}">
                  <a16:creationId xmlns:a16="http://schemas.microsoft.com/office/drawing/2014/main" id="{A02AD492-62B1-AD2A-5A43-5DB440818DD5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9265;p70">
              <a:extLst>
                <a:ext uri="{FF2B5EF4-FFF2-40B4-BE49-F238E27FC236}">
                  <a16:creationId xmlns:a16="http://schemas.microsoft.com/office/drawing/2014/main" id="{4E107E30-EDFA-CA3E-5A14-9F3F6BF53D36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9266;p70">
              <a:extLst>
                <a:ext uri="{FF2B5EF4-FFF2-40B4-BE49-F238E27FC236}">
                  <a16:creationId xmlns:a16="http://schemas.microsoft.com/office/drawing/2014/main" id="{D2AEBCAB-94C5-4695-7001-A5828C53B854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9267;p70">
              <a:extLst>
                <a:ext uri="{FF2B5EF4-FFF2-40B4-BE49-F238E27FC236}">
                  <a16:creationId xmlns:a16="http://schemas.microsoft.com/office/drawing/2014/main" id="{A8D8AF47-03EF-71AB-9131-E2EA6047AF4A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9268;p70">
              <a:extLst>
                <a:ext uri="{FF2B5EF4-FFF2-40B4-BE49-F238E27FC236}">
                  <a16:creationId xmlns:a16="http://schemas.microsoft.com/office/drawing/2014/main" id="{DDCA2F28-042B-0456-8E44-BD47303F1E79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9269;p70">
              <a:extLst>
                <a:ext uri="{FF2B5EF4-FFF2-40B4-BE49-F238E27FC236}">
                  <a16:creationId xmlns:a16="http://schemas.microsoft.com/office/drawing/2014/main" id="{177D7577-D2A4-261D-3960-315F33B6A8DC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9270;p70">
              <a:extLst>
                <a:ext uri="{FF2B5EF4-FFF2-40B4-BE49-F238E27FC236}">
                  <a16:creationId xmlns:a16="http://schemas.microsoft.com/office/drawing/2014/main" id="{1626AC4D-24DF-BEC3-D36D-077D8251F06A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9271;p70">
              <a:extLst>
                <a:ext uri="{FF2B5EF4-FFF2-40B4-BE49-F238E27FC236}">
                  <a16:creationId xmlns:a16="http://schemas.microsoft.com/office/drawing/2014/main" id="{D0A623B7-808B-0E0D-C3C6-352570299970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9272;p70">
              <a:extLst>
                <a:ext uri="{FF2B5EF4-FFF2-40B4-BE49-F238E27FC236}">
                  <a16:creationId xmlns:a16="http://schemas.microsoft.com/office/drawing/2014/main" id="{75B021D1-D714-39ED-7391-97C4BB5622F5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9273;p70">
              <a:extLst>
                <a:ext uri="{FF2B5EF4-FFF2-40B4-BE49-F238E27FC236}">
                  <a16:creationId xmlns:a16="http://schemas.microsoft.com/office/drawing/2014/main" id="{42B2EF0E-0145-3CA6-4C6F-E0EC5AB3DC22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9274;p70">
              <a:extLst>
                <a:ext uri="{FF2B5EF4-FFF2-40B4-BE49-F238E27FC236}">
                  <a16:creationId xmlns:a16="http://schemas.microsoft.com/office/drawing/2014/main" id="{D94C7C16-C359-C47E-2E9A-22B3EEDF6EF4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9275;p70">
              <a:extLst>
                <a:ext uri="{FF2B5EF4-FFF2-40B4-BE49-F238E27FC236}">
                  <a16:creationId xmlns:a16="http://schemas.microsoft.com/office/drawing/2014/main" id="{0CF3349D-DFD8-966B-8345-3163C9EE086F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9276;p70">
              <a:extLst>
                <a:ext uri="{FF2B5EF4-FFF2-40B4-BE49-F238E27FC236}">
                  <a16:creationId xmlns:a16="http://schemas.microsoft.com/office/drawing/2014/main" id="{72BB713F-C8CC-2E5B-505E-2E2C64BE1DF4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9277;p70">
              <a:extLst>
                <a:ext uri="{FF2B5EF4-FFF2-40B4-BE49-F238E27FC236}">
                  <a16:creationId xmlns:a16="http://schemas.microsoft.com/office/drawing/2014/main" id="{6506F3A0-8F8C-5A7E-9440-83CD844C9788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9278;p70">
              <a:extLst>
                <a:ext uri="{FF2B5EF4-FFF2-40B4-BE49-F238E27FC236}">
                  <a16:creationId xmlns:a16="http://schemas.microsoft.com/office/drawing/2014/main" id="{5E90E685-AAB8-8582-5D6E-5D3501E5C8B5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9279;p70">
              <a:extLst>
                <a:ext uri="{FF2B5EF4-FFF2-40B4-BE49-F238E27FC236}">
                  <a16:creationId xmlns:a16="http://schemas.microsoft.com/office/drawing/2014/main" id="{856F9EC7-76FD-C311-23A2-14D9097C28A1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9280;p70">
              <a:extLst>
                <a:ext uri="{FF2B5EF4-FFF2-40B4-BE49-F238E27FC236}">
                  <a16:creationId xmlns:a16="http://schemas.microsoft.com/office/drawing/2014/main" id="{EA31179B-F137-9C1B-2D6C-FA40B74BA776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9281;p70">
              <a:extLst>
                <a:ext uri="{FF2B5EF4-FFF2-40B4-BE49-F238E27FC236}">
                  <a16:creationId xmlns:a16="http://schemas.microsoft.com/office/drawing/2014/main" id="{054C87CF-E038-C178-93DF-220F17C4EA27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9282;p70">
              <a:extLst>
                <a:ext uri="{FF2B5EF4-FFF2-40B4-BE49-F238E27FC236}">
                  <a16:creationId xmlns:a16="http://schemas.microsoft.com/office/drawing/2014/main" id="{98623788-8EF4-C957-17AE-DE40F9C26B0F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9283;p70">
              <a:extLst>
                <a:ext uri="{FF2B5EF4-FFF2-40B4-BE49-F238E27FC236}">
                  <a16:creationId xmlns:a16="http://schemas.microsoft.com/office/drawing/2014/main" id="{7B4C9506-E67C-EA27-BBFF-2EF4BEB14F11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9284;p70">
              <a:extLst>
                <a:ext uri="{FF2B5EF4-FFF2-40B4-BE49-F238E27FC236}">
                  <a16:creationId xmlns:a16="http://schemas.microsoft.com/office/drawing/2014/main" id="{EAA392A8-FB46-AAC7-1362-11432BD9465C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9285;p70">
              <a:extLst>
                <a:ext uri="{FF2B5EF4-FFF2-40B4-BE49-F238E27FC236}">
                  <a16:creationId xmlns:a16="http://schemas.microsoft.com/office/drawing/2014/main" id="{C35D08EF-6F30-27EF-9F6C-BAA08A97F027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9286;p70">
              <a:extLst>
                <a:ext uri="{FF2B5EF4-FFF2-40B4-BE49-F238E27FC236}">
                  <a16:creationId xmlns:a16="http://schemas.microsoft.com/office/drawing/2014/main" id="{9E3AC278-7F6F-8D65-210A-FEA37B72085E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9287;p70">
              <a:extLst>
                <a:ext uri="{FF2B5EF4-FFF2-40B4-BE49-F238E27FC236}">
                  <a16:creationId xmlns:a16="http://schemas.microsoft.com/office/drawing/2014/main" id="{9649769B-1FB5-0CCC-CB2B-99AAD03F58BA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9288;p70">
              <a:extLst>
                <a:ext uri="{FF2B5EF4-FFF2-40B4-BE49-F238E27FC236}">
                  <a16:creationId xmlns:a16="http://schemas.microsoft.com/office/drawing/2014/main" id="{F9786B9B-6C6F-941D-28E1-C0C13890AD72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9289;p70">
              <a:extLst>
                <a:ext uri="{FF2B5EF4-FFF2-40B4-BE49-F238E27FC236}">
                  <a16:creationId xmlns:a16="http://schemas.microsoft.com/office/drawing/2014/main" id="{12115998-5666-8F23-48A9-45F3AACD553D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9290;p70">
              <a:extLst>
                <a:ext uri="{FF2B5EF4-FFF2-40B4-BE49-F238E27FC236}">
                  <a16:creationId xmlns:a16="http://schemas.microsoft.com/office/drawing/2014/main" id="{C30FE7BF-8097-9A73-CEEB-D55175A25BD1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9291;p70">
              <a:extLst>
                <a:ext uri="{FF2B5EF4-FFF2-40B4-BE49-F238E27FC236}">
                  <a16:creationId xmlns:a16="http://schemas.microsoft.com/office/drawing/2014/main" id="{AACE3240-11B1-1BB7-0E28-C1DC9DB8E822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9292;p70">
              <a:extLst>
                <a:ext uri="{FF2B5EF4-FFF2-40B4-BE49-F238E27FC236}">
                  <a16:creationId xmlns:a16="http://schemas.microsoft.com/office/drawing/2014/main" id="{A2AA21A5-9475-7787-55D4-B5B93A304FCD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9293;p70">
              <a:extLst>
                <a:ext uri="{FF2B5EF4-FFF2-40B4-BE49-F238E27FC236}">
                  <a16:creationId xmlns:a16="http://schemas.microsoft.com/office/drawing/2014/main" id="{4FB283C0-55FC-CD5D-188F-2BAE14B1BFAF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9294;p70">
              <a:extLst>
                <a:ext uri="{FF2B5EF4-FFF2-40B4-BE49-F238E27FC236}">
                  <a16:creationId xmlns:a16="http://schemas.microsoft.com/office/drawing/2014/main" id="{953355E7-0647-FB31-E523-538C8BD17811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9295;p70">
              <a:extLst>
                <a:ext uri="{FF2B5EF4-FFF2-40B4-BE49-F238E27FC236}">
                  <a16:creationId xmlns:a16="http://schemas.microsoft.com/office/drawing/2014/main" id="{A548C477-5B1B-8A49-34FA-5C76E272D8C8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9296;p70">
              <a:extLst>
                <a:ext uri="{FF2B5EF4-FFF2-40B4-BE49-F238E27FC236}">
                  <a16:creationId xmlns:a16="http://schemas.microsoft.com/office/drawing/2014/main" id="{D25FE41A-3357-A093-E978-6748A1C32A97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9297;p70">
              <a:extLst>
                <a:ext uri="{FF2B5EF4-FFF2-40B4-BE49-F238E27FC236}">
                  <a16:creationId xmlns:a16="http://schemas.microsoft.com/office/drawing/2014/main" id="{3D6141F6-4ED4-FCD5-ACC9-7D62A0D3261E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9298;p70">
              <a:extLst>
                <a:ext uri="{FF2B5EF4-FFF2-40B4-BE49-F238E27FC236}">
                  <a16:creationId xmlns:a16="http://schemas.microsoft.com/office/drawing/2014/main" id="{731EF724-1671-FAF2-D8DF-2DF69771C461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9299;p70">
              <a:extLst>
                <a:ext uri="{FF2B5EF4-FFF2-40B4-BE49-F238E27FC236}">
                  <a16:creationId xmlns:a16="http://schemas.microsoft.com/office/drawing/2014/main" id="{9D5556F1-596D-CC8F-2060-5E25D60E45E9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9300;p70">
              <a:extLst>
                <a:ext uri="{FF2B5EF4-FFF2-40B4-BE49-F238E27FC236}">
                  <a16:creationId xmlns:a16="http://schemas.microsoft.com/office/drawing/2014/main" id="{539266DB-AD2C-B14A-743F-9794A2F0E61B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9301;p70">
              <a:extLst>
                <a:ext uri="{FF2B5EF4-FFF2-40B4-BE49-F238E27FC236}">
                  <a16:creationId xmlns:a16="http://schemas.microsoft.com/office/drawing/2014/main" id="{289574A7-4CF5-8D91-DD63-2BF549CC62D7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9302;p70">
              <a:extLst>
                <a:ext uri="{FF2B5EF4-FFF2-40B4-BE49-F238E27FC236}">
                  <a16:creationId xmlns:a16="http://schemas.microsoft.com/office/drawing/2014/main" id="{2631A5B3-0B2A-7BF5-3358-BFC0D966DC39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9303;p70">
              <a:extLst>
                <a:ext uri="{FF2B5EF4-FFF2-40B4-BE49-F238E27FC236}">
                  <a16:creationId xmlns:a16="http://schemas.microsoft.com/office/drawing/2014/main" id="{37FB9747-40E5-4A6B-B9D0-D6E749081CFD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9304;p70">
              <a:extLst>
                <a:ext uri="{FF2B5EF4-FFF2-40B4-BE49-F238E27FC236}">
                  <a16:creationId xmlns:a16="http://schemas.microsoft.com/office/drawing/2014/main" id="{2A2DA7E3-B6D4-583B-833A-F4334D462B57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9305;p70">
              <a:extLst>
                <a:ext uri="{FF2B5EF4-FFF2-40B4-BE49-F238E27FC236}">
                  <a16:creationId xmlns:a16="http://schemas.microsoft.com/office/drawing/2014/main" id="{F2EC4758-F279-61DB-F809-07BE28AF69F8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9306;p70">
              <a:extLst>
                <a:ext uri="{FF2B5EF4-FFF2-40B4-BE49-F238E27FC236}">
                  <a16:creationId xmlns:a16="http://schemas.microsoft.com/office/drawing/2014/main" id="{8E24ACD0-2F3A-6668-B329-B84DF9A2C480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9307;p70">
              <a:extLst>
                <a:ext uri="{FF2B5EF4-FFF2-40B4-BE49-F238E27FC236}">
                  <a16:creationId xmlns:a16="http://schemas.microsoft.com/office/drawing/2014/main" id="{6FE263F5-183D-FFFC-B435-C62917F520EA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9308;p70">
              <a:extLst>
                <a:ext uri="{FF2B5EF4-FFF2-40B4-BE49-F238E27FC236}">
                  <a16:creationId xmlns:a16="http://schemas.microsoft.com/office/drawing/2014/main" id="{BC22AE35-2E54-D8E2-CE97-E6934B2164B2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9309;p70">
              <a:extLst>
                <a:ext uri="{FF2B5EF4-FFF2-40B4-BE49-F238E27FC236}">
                  <a16:creationId xmlns:a16="http://schemas.microsoft.com/office/drawing/2014/main" id="{39784F97-4EA8-447E-301E-408F3B91BA7C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9310;p70">
              <a:extLst>
                <a:ext uri="{FF2B5EF4-FFF2-40B4-BE49-F238E27FC236}">
                  <a16:creationId xmlns:a16="http://schemas.microsoft.com/office/drawing/2014/main" id="{91248957-8DB4-B1E6-D11D-BBC8D789F943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9311;p70">
              <a:extLst>
                <a:ext uri="{FF2B5EF4-FFF2-40B4-BE49-F238E27FC236}">
                  <a16:creationId xmlns:a16="http://schemas.microsoft.com/office/drawing/2014/main" id="{82D9137D-3FA3-EF74-7EA0-9B6B6D758848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9312;p70">
              <a:extLst>
                <a:ext uri="{FF2B5EF4-FFF2-40B4-BE49-F238E27FC236}">
                  <a16:creationId xmlns:a16="http://schemas.microsoft.com/office/drawing/2014/main" id="{8BE80603-5F84-0D78-272A-E10D952D917F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9313;p70">
              <a:extLst>
                <a:ext uri="{FF2B5EF4-FFF2-40B4-BE49-F238E27FC236}">
                  <a16:creationId xmlns:a16="http://schemas.microsoft.com/office/drawing/2014/main" id="{D4B614C9-A07C-AAEE-5D2A-288FDE4E9112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9314;p70">
              <a:extLst>
                <a:ext uri="{FF2B5EF4-FFF2-40B4-BE49-F238E27FC236}">
                  <a16:creationId xmlns:a16="http://schemas.microsoft.com/office/drawing/2014/main" id="{FDD67592-9F26-0B20-13AA-C4A6556FB8CE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9315;p70">
              <a:extLst>
                <a:ext uri="{FF2B5EF4-FFF2-40B4-BE49-F238E27FC236}">
                  <a16:creationId xmlns:a16="http://schemas.microsoft.com/office/drawing/2014/main" id="{8A60318E-8228-AC47-743D-FFD5821930DC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9316;p70">
              <a:extLst>
                <a:ext uri="{FF2B5EF4-FFF2-40B4-BE49-F238E27FC236}">
                  <a16:creationId xmlns:a16="http://schemas.microsoft.com/office/drawing/2014/main" id="{14A3DA26-096E-E1A9-9590-87950A31CEB0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9317;p70">
              <a:extLst>
                <a:ext uri="{FF2B5EF4-FFF2-40B4-BE49-F238E27FC236}">
                  <a16:creationId xmlns:a16="http://schemas.microsoft.com/office/drawing/2014/main" id="{66190221-5F28-692B-8C34-9BF8D74F94BA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9318;p70">
              <a:extLst>
                <a:ext uri="{FF2B5EF4-FFF2-40B4-BE49-F238E27FC236}">
                  <a16:creationId xmlns:a16="http://schemas.microsoft.com/office/drawing/2014/main" id="{74980F5D-84C1-3025-4617-C2BD864A797F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9319;p70">
              <a:extLst>
                <a:ext uri="{FF2B5EF4-FFF2-40B4-BE49-F238E27FC236}">
                  <a16:creationId xmlns:a16="http://schemas.microsoft.com/office/drawing/2014/main" id="{11038CCB-030F-755B-BFD0-74CB904F0C2B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9320;p70">
              <a:extLst>
                <a:ext uri="{FF2B5EF4-FFF2-40B4-BE49-F238E27FC236}">
                  <a16:creationId xmlns:a16="http://schemas.microsoft.com/office/drawing/2014/main" id="{8432840B-9685-08B2-235C-7A04187114A3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9321;p70">
              <a:extLst>
                <a:ext uri="{FF2B5EF4-FFF2-40B4-BE49-F238E27FC236}">
                  <a16:creationId xmlns:a16="http://schemas.microsoft.com/office/drawing/2014/main" id="{E6A4A6FD-7B0F-E734-A6C8-98CFB84E567C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9322;p70">
              <a:extLst>
                <a:ext uri="{FF2B5EF4-FFF2-40B4-BE49-F238E27FC236}">
                  <a16:creationId xmlns:a16="http://schemas.microsoft.com/office/drawing/2014/main" id="{35EA3694-6A6D-15CE-B598-2B799536ACC2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9323;p70">
              <a:extLst>
                <a:ext uri="{FF2B5EF4-FFF2-40B4-BE49-F238E27FC236}">
                  <a16:creationId xmlns:a16="http://schemas.microsoft.com/office/drawing/2014/main" id="{C361603A-237B-7329-22E6-4C19EE177FC1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9324;p70">
              <a:extLst>
                <a:ext uri="{FF2B5EF4-FFF2-40B4-BE49-F238E27FC236}">
                  <a16:creationId xmlns:a16="http://schemas.microsoft.com/office/drawing/2014/main" id="{A40BF7B5-2E84-D090-E6F9-39694CBC5AFB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9325;p70">
              <a:extLst>
                <a:ext uri="{FF2B5EF4-FFF2-40B4-BE49-F238E27FC236}">
                  <a16:creationId xmlns:a16="http://schemas.microsoft.com/office/drawing/2014/main" id="{53B4106A-A8A7-5598-7AA4-06A3A7BB66A1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9326;p70">
              <a:extLst>
                <a:ext uri="{FF2B5EF4-FFF2-40B4-BE49-F238E27FC236}">
                  <a16:creationId xmlns:a16="http://schemas.microsoft.com/office/drawing/2014/main" id="{4AB216D7-9AB6-653D-3B9B-82F89A014901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9327;p70">
              <a:extLst>
                <a:ext uri="{FF2B5EF4-FFF2-40B4-BE49-F238E27FC236}">
                  <a16:creationId xmlns:a16="http://schemas.microsoft.com/office/drawing/2014/main" id="{C85F9DEE-8C60-929A-3227-72AE5762D334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9328;p70">
              <a:extLst>
                <a:ext uri="{FF2B5EF4-FFF2-40B4-BE49-F238E27FC236}">
                  <a16:creationId xmlns:a16="http://schemas.microsoft.com/office/drawing/2014/main" id="{0F467FEE-3926-5CDB-763B-9BE759DD1269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9329;p70">
              <a:extLst>
                <a:ext uri="{FF2B5EF4-FFF2-40B4-BE49-F238E27FC236}">
                  <a16:creationId xmlns:a16="http://schemas.microsoft.com/office/drawing/2014/main" id="{2D8277DA-6B98-23DF-498F-4293524CE77A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9330;p70">
              <a:extLst>
                <a:ext uri="{FF2B5EF4-FFF2-40B4-BE49-F238E27FC236}">
                  <a16:creationId xmlns:a16="http://schemas.microsoft.com/office/drawing/2014/main" id="{C413CE3A-9D4A-DA0B-F355-4FDA9ECD0CC4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9331;p70">
              <a:extLst>
                <a:ext uri="{FF2B5EF4-FFF2-40B4-BE49-F238E27FC236}">
                  <a16:creationId xmlns:a16="http://schemas.microsoft.com/office/drawing/2014/main" id="{7850C0D2-C89D-DA02-9D37-5517B5EBA118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9332;p70">
              <a:extLst>
                <a:ext uri="{FF2B5EF4-FFF2-40B4-BE49-F238E27FC236}">
                  <a16:creationId xmlns:a16="http://schemas.microsoft.com/office/drawing/2014/main" id="{2C746134-A53F-0C99-17EC-D318CB0F9D34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9333;p70">
              <a:extLst>
                <a:ext uri="{FF2B5EF4-FFF2-40B4-BE49-F238E27FC236}">
                  <a16:creationId xmlns:a16="http://schemas.microsoft.com/office/drawing/2014/main" id="{25094DA7-0E68-5130-E4F2-B48E43B2BE7D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9334;p70">
              <a:extLst>
                <a:ext uri="{FF2B5EF4-FFF2-40B4-BE49-F238E27FC236}">
                  <a16:creationId xmlns:a16="http://schemas.microsoft.com/office/drawing/2014/main" id="{EE252A6D-E88E-E39F-6011-439688E9EF84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9335;p70">
              <a:extLst>
                <a:ext uri="{FF2B5EF4-FFF2-40B4-BE49-F238E27FC236}">
                  <a16:creationId xmlns:a16="http://schemas.microsoft.com/office/drawing/2014/main" id="{0C99B892-549C-A8B0-E97A-3340D6381BC3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9336;p70">
              <a:extLst>
                <a:ext uri="{FF2B5EF4-FFF2-40B4-BE49-F238E27FC236}">
                  <a16:creationId xmlns:a16="http://schemas.microsoft.com/office/drawing/2014/main" id="{C9B3DE3C-6735-4B51-55F6-38F9A758BE7E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9337;p70">
              <a:extLst>
                <a:ext uri="{FF2B5EF4-FFF2-40B4-BE49-F238E27FC236}">
                  <a16:creationId xmlns:a16="http://schemas.microsoft.com/office/drawing/2014/main" id="{15C0745B-DE58-E71F-205B-E04F0387F2D6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9338;p70">
              <a:extLst>
                <a:ext uri="{FF2B5EF4-FFF2-40B4-BE49-F238E27FC236}">
                  <a16:creationId xmlns:a16="http://schemas.microsoft.com/office/drawing/2014/main" id="{C31AB215-C95A-6821-4B7E-E9594B7D0935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9339;p70">
              <a:extLst>
                <a:ext uri="{FF2B5EF4-FFF2-40B4-BE49-F238E27FC236}">
                  <a16:creationId xmlns:a16="http://schemas.microsoft.com/office/drawing/2014/main" id="{117F67A6-CC87-7E88-CB41-F958171239DB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9340;p70">
              <a:extLst>
                <a:ext uri="{FF2B5EF4-FFF2-40B4-BE49-F238E27FC236}">
                  <a16:creationId xmlns:a16="http://schemas.microsoft.com/office/drawing/2014/main" id="{97BD02CF-5CDF-CF41-CE52-81278BF7046C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9341;p70">
              <a:extLst>
                <a:ext uri="{FF2B5EF4-FFF2-40B4-BE49-F238E27FC236}">
                  <a16:creationId xmlns:a16="http://schemas.microsoft.com/office/drawing/2014/main" id="{5C625AEA-60B3-7A2E-9E55-49D7587F798C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9342;p70">
              <a:extLst>
                <a:ext uri="{FF2B5EF4-FFF2-40B4-BE49-F238E27FC236}">
                  <a16:creationId xmlns:a16="http://schemas.microsoft.com/office/drawing/2014/main" id="{9859E543-9765-49D6-B082-B4B1825FCDB3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9343;p70">
              <a:extLst>
                <a:ext uri="{FF2B5EF4-FFF2-40B4-BE49-F238E27FC236}">
                  <a16:creationId xmlns:a16="http://schemas.microsoft.com/office/drawing/2014/main" id="{9E6FB26E-CCCC-3DB2-4AB9-D32007A4D9EA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9344;p70">
              <a:extLst>
                <a:ext uri="{FF2B5EF4-FFF2-40B4-BE49-F238E27FC236}">
                  <a16:creationId xmlns:a16="http://schemas.microsoft.com/office/drawing/2014/main" id="{D19ED61B-BDB6-512E-F3CF-EB195A07B939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9345;p70">
              <a:extLst>
                <a:ext uri="{FF2B5EF4-FFF2-40B4-BE49-F238E27FC236}">
                  <a16:creationId xmlns:a16="http://schemas.microsoft.com/office/drawing/2014/main" id="{C765C4E0-1FA9-3D05-2759-B70B34B711B8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9346;p70">
              <a:extLst>
                <a:ext uri="{FF2B5EF4-FFF2-40B4-BE49-F238E27FC236}">
                  <a16:creationId xmlns:a16="http://schemas.microsoft.com/office/drawing/2014/main" id="{736ACCEE-2790-9C8C-2399-115572FD1607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9347;p70">
              <a:extLst>
                <a:ext uri="{FF2B5EF4-FFF2-40B4-BE49-F238E27FC236}">
                  <a16:creationId xmlns:a16="http://schemas.microsoft.com/office/drawing/2014/main" id="{0FF7392E-3A32-62B0-2DCF-0983DB68B31D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9348;p70">
              <a:extLst>
                <a:ext uri="{FF2B5EF4-FFF2-40B4-BE49-F238E27FC236}">
                  <a16:creationId xmlns:a16="http://schemas.microsoft.com/office/drawing/2014/main" id="{C7A7EA17-5C92-13FF-EB28-08576551B81C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9349;p70">
              <a:extLst>
                <a:ext uri="{FF2B5EF4-FFF2-40B4-BE49-F238E27FC236}">
                  <a16:creationId xmlns:a16="http://schemas.microsoft.com/office/drawing/2014/main" id="{8F8272EE-2AF1-A577-617E-CFE75ED9298A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9350;p70">
              <a:extLst>
                <a:ext uri="{FF2B5EF4-FFF2-40B4-BE49-F238E27FC236}">
                  <a16:creationId xmlns:a16="http://schemas.microsoft.com/office/drawing/2014/main" id="{25DD0ADC-5B99-C00A-D9E1-8AA562C4130A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9351;p70">
              <a:extLst>
                <a:ext uri="{FF2B5EF4-FFF2-40B4-BE49-F238E27FC236}">
                  <a16:creationId xmlns:a16="http://schemas.microsoft.com/office/drawing/2014/main" id="{385C61DF-31D7-2EE9-C9A0-8E769F3BF85B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9352;p70">
              <a:extLst>
                <a:ext uri="{FF2B5EF4-FFF2-40B4-BE49-F238E27FC236}">
                  <a16:creationId xmlns:a16="http://schemas.microsoft.com/office/drawing/2014/main" id="{BE20A40F-3EAC-911D-413D-83C703806036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9353;p70">
              <a:extLst>
                <a:ext uri="{FF2B5EF4-FFF2-40B4-BE49-F238E27FC236}">
                  <a16:creationId xmlns:a16="http://schemas.microsoft.com/office/drawing/2014/main" id="{C930A337-AE96-E388-096B-613B4114D287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9354;p70">
              <a:extLst>
                <a:ext uri="{FF2B5EF4-FFF2-40B4-BE49-F238E27FC236}">
                  <a16:creationId xmlns:a16="http://schemas.microsoft.com/office/drawing/2014/main" id="{A43D0A4D-6ACB-CA6E-42D3-C45FC4F3E809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9355;p70">
              <a:extLst>
                <a:ext uri="{FF2B5EF4-FFF2-40B4-BE49-F238E27FC236}">
                  <a16:creationId xmlns:a16="http://schemas.microsoft.com/office/drawing/2014/main" id="{C7B0A17D-C4CA-B3F9-0F6F-E73E2DDFF6F8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9356;p70">
              <a:extLst>
                <a:ext uri="{FF2B5EF4-FFF2-40B4-BE49-F238E27FC236}">
                  <a16:creationId xmlns:a16="http://schemas.microsoft.com/office/drawing/2014/main" id="{E63D2278-A349-329B-CC9A-5ABC76702418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9357;p70">
              <a:extLst>
                <a:ext uri="{FF2B5EF4-FFF2-40B4-BE49-F238E27FC236}">
                  <a16:creationId xmlns:a16="http://schemas.microsoft.com/office/drawing/2014/main" id="{7D5F4129-8447-292A-DD09-E9C998E62608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9358;p70">
              <a:extLst>
                <a:ext uri="{FF2B5EF4-FFF2-40B4-BE49-F238E27FC236}">
                  <a16:creationId xmlns:a16="http://schemas.microsoft.com/office/drawing/2014/main" id="{DD147D7C-94D1-296A-5C32-D7A8805CC147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9359;p70">
              <a:extLst>
                <a:ext uri="{FF2B5EF4-FFF2-40B4-BE49-F238E27FC236}">
                  <a16:creationId xmlns:a16="http://schemas.microsoft.com/office/drawing/2014/main" id="{3DF521D4-A00E-FE55-F53B-3A0B0A47FD76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9360;p70">
              <a:extLst>
                <a:ext uri="{FF2B5EF4-FFF2-40B4-BE49-F238E27FC236}">
                  <a16:creationId xmlns:a16="http://schemas.microsoft.com/office/drawing/2014/main" id="{155EAA4F-05E1-45A8-0757-505B95EA1222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9361;p70">
              <a:extLst>
                <a:ext uri="{FF2B5EF4-FFF2-40B4-BE49-F238E27FC236}">
                  <a16:creationId xmlns:a16="http://schemas.microsoft.com/office/drawing/2014/main" id="{10C25FA2-73FA-38AA-2840-16BA944AC6C1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9362;p70">
              <a:extLst>
                <a:ext uri="{FF2B5EF4-FFF2-40B4-BE49-F238E27FC236}">
                  <a16:creationId xmlns:a16="http://schemas.microsoft.com/office/drawing/2014/main" id="{F19720B3-4EDC-2D75-119D-1C8274EC2F73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9363;p70">
              <a:extLst>
                <a:ext uri="{FF2B5EF4-FFF2-40B4-BE49-F238E27FC236}">
                  <a16:creationId xmlns:a16="http://schemas.microsoft.com/office/drawing/2014/main" id="{53068A76-803B-740C-40AC-AA90E68A5402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9364;p70">
              <a:extLst>
                <a:ext uri="{FF2B5EF4-FFF2-40B4-BE49-F238E27FC236}">
                  <a16:creationId xmlns:a16="http://schemas.microsoft.com/office/drawing/2014/main" id="{BFABCF34-4451-69E7-93D1-52FB7A46CF25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9365;p70">
              <a:extLst>
                <a:ext uri="{FF2B5EF4-FFF2-40B4-BE49-F238E27FC236}">
                  <a16:creationId xmlns:a16="http://schemas.microsoft.com/office/drawing/2014/main" id="{3907B470-1C2A-6C86-27FD-E18CCF1CC983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9366;p70">
              <a:extLst>
                <a:ext uri="{FF2B5EF4-FFF2-40B4-BE49-F238E27FC236}">
                  <a16:creationId xmlns:a16="http://schemas.microsoft.com/office/drawing/2014/main" id="{DE30982E-7E51-398F-A5AA-6AA73FFC58CC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9367;p70">
              <a:extLst>
                <a:ext uri="{FF2B5EF4-FFF2-40B4-BE49-F238E27FC236}">
                  <a16:creationId xmlns:a16="http://schemas.microsoft.com/office/drawing/2014/main" id="{2C540433-3E33-08CB-7694-8FB1E1E88715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9368;p70">
              <a:extLst>
                <a:ext uri="{FF2B5EF4-FFF2-40B4-BE49-F238E27FC236}">
                  <a16:creationId xmlns:a16="http://schemas.microsoft.com/office/drawing/2014/main" id="{6D426227-F58C-B135-8E72-2A48D2A49083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9369;p70">
              <a:extLst>
                <a:ext uri="{FF2B5EF4-FFF2-40B4-BE49-F238E27FC236}">
                  <a16:creationId xmlns:a16="http://schemas.microsoft.com/office/drawing/2014/main" id="{84B28D8E-D816-CE58-2859-452696204E70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9370;p70">
              <a:extLst>
                <a:ext uri="{FF2B5EF4-FFF2-40B4-BE49-F238E27FC236}">
                  <a16:creationId xmlns:a16="http://schemas.microsoft.com/office/drawing/2014/main" id="{B0790775-64B9-CE12-81C9-D12D38B0ABB7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9371;p70">
              <a:extLst>
                <a:ext uri="{FF2B5EF4-FFF2-40B4-BE49-F238E27FC236}">
                  <a16:creationId xmlns:a16="http://schemas.microsoft.com/office/drawing/2014/main" id="{30A16183-608B-0DED-3061-BDDB5BCFFCC2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9372;p70">
              <a:extLst>
                <a:ext uri="{FF2B5EF4-FFF2-40B4-BE49-F238E27FC236}">
                  <a16:creationId xmlns:a16="http://schemas.microsoft.com/office/drawing/2014/main" id="{7FA5F808-71D6-85D8-5E49-09027D2457B5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9373;p70">
              <a:extLst>
                <a:ext uri="{FF2B5EF4-FFF2-40B4-BE49-F238E27FC236}">
                  <a16:creationId xmlns:a16="http://schemas.microsoft.com/office/drawing/2014/main" id="{06C15573-04DF-0D0A-A033-9E1DE5E5FA76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9374;p70">
              <a:extLst>
                <a:ext uri="{FF2B5EF4-FFF2-40B4-BE49-F238E27FC236}">
                  <a16:creationId xmlns:a16="http://schemas.microsoft.com/office/drawing/2014/main" id="{A512697E-9723-D0D1-4BCA-99654665AD66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9375;p70">
              <a:extLst>
                <a:ext uri="{FF2B5EF4-FFF2-40B4-BE49-F238E27FC236}">
                  <a16:creationId xmlns:a16="http://schemas.microsoft.com/office/drawing/2014/main" id="{FCA326DC-F605-2489-A76B-4FFFB2C3C6D9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9376;p70">
              <a:extLst>
                <a:ext uri="{FF2B5EF4-FFF2-40B4-BE49-F238E27FC236}">
                  <a16:creationId xmlns:a16="http://schemas.microsoft.com/office/drawing/2014/main" id="{41BFE48A-D547-D863-F60A-7933DA4B193A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9377;p70">
              <a:extLst>
                <a:ext uri="{FF2B5EF4-FFF2-40B4-BE49-F238E27FC236}">
                  <a16:creationId xmlns:a16="http://schemas.microsoft.com/office/drawing/2014/main" id="{22412A8E-8508-F50C-2CA3-EF2F6AB23484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9378;p70">
              <a:extLst>
                <a:ext uri="{FF2B5EF4-FFF2-40B4-BE49-F238E27FC236}">
                  <a16:creationId xmlns:a16="http://schemas.microsoft.com/office/drawing/2014/main" id="{898D613F-CD4D-6EBC-F162-CF9F6C0D453E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9379;p70">
              <a:extLst>
                <a:ext uri="{FF2B5EF4-FFF2-40B4-BE49-F238E27FC236}">
                  <a16:creationId xmlns:a16="http://schemas.microsoft.com/office/drawing/2014/main" id="{C5A6D414-B8E9-3A4C-C56B-3D2D2B9E468B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9380;p70">
              <a:extLst>
                <a:ext uri="{FF2B5EF4-FFF2-40B4-BE49-F238E27FC236}">
                  <a16:creationId xmlns:a16="http://schemas.microsoft.com/office/drawing/2014/main" id="{79ACB10F-B50F-71C9-E255-C485523F1731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9381;p70">
              <a:extLst>
                <a:ext uri="{FF2B5EF4-FFF2-40B4-BE49-F238E27FC236}">
                  <a16:creationId xmlns:a16="http://schemas.microsoft.com/office/drawing/2014/main" id="{C28C1250-9193-B888-18E3-D1574CD4B9A1}"/>
                </a:ext>
              </a:extLst>
            </p:cNvPr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9382;p70">
              <a:extLst>
                <a:ext uri="{FF2B5EF4-FFF2-40B4-BE49-F238E27FC236}">
                  <a16:creationId xmlns:a16="http://schemas.microsoft.com/office/drawing/2014/main" id="{135A13B8-2573-44A8-715B-3B639DD79ED2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9383;p70">
              <a:extLst>
                <a:ext uri="{FF2B5EF4-FFF2-40B4-BE49-F238E27FC236}">
                  <a16:creationId xmlns:a16="http://schemas.microsoft.com/office/drawing/2014/main" id="{9D6088CE-3FA6-73B5-8B0E-C2B3DF2427E4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9384;p70">
              <a:extLst>
                <a:ext uri="{FF2B5EF4-FFF2-40B4-BE49-F238E27FC236}">
                  <a16:creationId xmlns:a16="http://schemas.microsoft.com/office/drawing/2014/main" id="{D91F9082-81CA-E12C-6318-EB3616C8AEAB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9385;p70">
              <a:extLst>
                <a:ext uri="{FF2B5EF4-FFF2-40B4-BE49-F238E27FC236}">
                  <a16:creationId xmlns:a16="http://schemas.microsoft.com/office/drawing/2014/main" id="{E12EEE26-7FA9-BA76-2330-0F9739433816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9386;p70">
              <a:extLst>
                <a:ext uri="{FF2B5EF4-FFF2-40B4-BE49-F238E27FC236}">
                  <a16:creationId xmlns:a16="http://schemas.microsoft.com/office/drawing/2014/main" id="{FA7FEAB1-6440-E394-2C22-E240CD39792B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9387;p70">
              <a:extLst>
                <a:ext uri="{FF2B5EF4-FFF2-40B4-BE49-F238E27FC236}">
                  <a16:creationId xmlns:a16="http://schemas.microsoft.com/office/drawing/2014/main" id="{C4F886A2-4098-52D2-D9D1-81DFAEF19CE5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9388;p70">
              <a:extLst>
                <a:ext uri="{FF2B5EF4-FFF2-40B4-BE49-F238E27FC236}">
                  <a16:creationId xmlns:a16="http://schemas.microsoft.com/office/drawing/2014/main" id="{15385356-633D-F2F8-ED4A-B60CE0809977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9389;p70">
              <a:extLst>
                <a:ext uri="{FF2B5EF4-FFF2-40B4-BE49-F238E27FC236}">
                  <a16:creationId xmlns:a16="http://schemas.microsoft.com/office/drawing/2014/main" id="{C38E1DE0-4807-D09F-E201-D131AE5C1FDF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9390;p70">
              <a:extLst>
                <a:ext uri="{FF2B5EF4-FFF2-40B4-BE49-F238E27FC236}">
                  <a16:creationId xmlns:a16="http://schemas.microsoft.com/office/drawing/2014/main" id="{0DA0A0FD-F03C-45E8-5CAD-B720CE6C046A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9391;p70">
              <a:extLst>
                <a:ext uri="{FF2B5EF4-FFF2-40B4-BE49-F238E27FC236}">
                  <a16:creationId xmlns:a16="http://schemas.microsoft.com/office/drawing/2014/main" id="{8C27E9A3-3FB1-B886-EA56-271CC9D5B804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9392;p70">
              <a:extLst>
                <a:ext uri="{FF2B5EF4-FFF2-40B4-BE49-F238E27FC236}">
                  <a16:creationId xmlns:a16="http://schemas.microsoft.com/office/drawing/2014/main" id="{7EAD79A3-91FF-0A35-8F63-080EE64CB8B1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9393;p70">
              <a:extLst>
                <a:ext uri="{FF2B5EF4-FFF2-40B4-BE49-F238E27FC236}">
                  <a16:creationId xmlns:a16="http://schemas.microsoft.com/office/drawing/2014/main" id="{75AE610A-2B23-1846-B71D-295B401DD8A2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9394;p70">
              <a:extLst>
                <a:ext uri="{FF2B5EF4-FFF2-40B4-BE49-F238E27FC236}">
                  <a16:creationId xmlns:a16="http://schemas.microsoft.com/office/drawing/2014/main" id="{5BF48C61-D586-115C-D70B-76F5099CE7AD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9395;p70">
              <a:extLst>
                <a:ext uri="{FF2B5EF4-FFF2-40B4-BE49-F238E27FC236}">
                  <a16:creationId xmlns:a16="http://schemas.microsoft.com/office/drawing/2014/main" id="{3F154AB0-1D04-1044-3C8E-EA85174613C8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9396;p70">
              <a:extLst>
                <a:ext uri="{FF2B5EF4-FFF2-40B4-BE49-F238E27FC236}">
                  <a16:creationId xmlns:a16="http://schemas.microsoft.com/office/drawing/2014/main" id="{E43D65BE-CC08-015F-9042-DE47A4344974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9397;p70">
              <a:extLst>
                <a:ext uri="{FF2B5EF4-FFF2-40B4-BE49-F238E27FC236}">
                  <a16:creationId xmlns:a16="http://schemas.microsoft.com/office/drawing/2014/main" id="{A8DB991F-B3B2-3A76-D91E-B55D3BFD422D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9398;p70">
              <a:extLst>
                <a:ext uri="{FF2B5EF4-FFF2-40B4-BE49-F238E27FC236}">
                  <a16:creationId xmlns:a16="http://schemas.microsoft.com/office/drawing/2014/main" id="{B6CFE9B0-6CB3-0928-5D77-D99F1B68FB25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9399;p70">
              <a:extLst>
                <a:ext uri="{FF2B5EF4-FFF2-40B4-BE49-F238E27FC236}">
                  <a16:creationId xmlns:a16="http://schemas.microsoft.com/office/drawing/2014/main" id="{56E90AA4-3A82-77D0-E9BD-A461DD5D5BBF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9400;p70">
              <a:extLst>
                <a:ext uri="{FF2B5EF4-FFF2-40B4-BE49-F238E27FC236}">
                  <a16:creationId xmlns:a16="http://schemas.microsoft.com/office/drawing/2014/main" id="{92709A02-6104-8D56-139A-8AFB6521036F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9401;p70">
              <a:extLst>
                <a:ext uri="{FF2B5EF4-FFF2-40B4-BE49-F238E27FC236}">
                  <a16:creationId xmlns:a16="http://schemas.microsoft.com/office/drawing/2014/main" id="{36C1BC91-80A4-8F0C-36C6-79B629AF9A68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9402;p70">
              <a:extLst>
                <a:ext uri="{FF2B5EF4-FFF2-40B4-BE49-F238E27FC236}">
                  <a16:creationId xmlns:a16="http://schemas.microsoft.com/office/drawing/2014/main" id="{F7E59BE7-8B88-1914-651D-D2F48351A63E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9403;p70">
              <a:extLst>
                <a:ext uri="{FF2B5EF4-FFF2-40B4-BE49-F238E27FC236}">
                  <a16:creationId xmlns:a16="http://schemas.microsoft.com/office/drawing/2014/main" id="{EC296450-B1E8-0EA2-87A4-3BD170AD7ACA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9404;p70">
              <a:extLst>
                <a:ext uri="{FF2B5EF4-FFF2-40B4-BE49-F238E27FC236}">
                  <a16:creationId xmlns:a16="http://schemas.microsoft.com/office/drawing/2014/main" id="{BB3634F1-F741-EBAF-C083-17672B9E61A2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9405;p70">
              <a:extLst>
                <a:ext uri="{FF2B5EF4-FFF2-40B4-BE49-F238E27FC236}">
                  <a16:creationId xmlns:a16="http://schemas.microsoft.com/office/drawing/2014/main" id="{98483D4D-4034-8B04-3C53-638FF71AFD3A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9406;p70">
              <a:extLst>
                <a:ext uri="{FF2B5EF4-FFF2-40B4-BE49-F238E27FC236}">
                  <a16:creationId xmlns:a16="http://schemas.microsoft.com/office/drawing/2014/main" id="{BEF4A3A5-ABF9-C349-1B07-1F9C37F2DC4B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9407;p70">
              <a:extLst>
                <a:ext uri="{FF2B5EF4-FFF2-40B4-BE49-F238E27FC236}">
                  <a16:creationId xmlns:a16="http://schemas.microsoft.com/office/drawing/2014/main" id="{335B03B3-9736-A40C-0220-3AAFD671D15D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9408;p70">
              <a:extLst>
                <a:ext uri="{FF2B5EF4-FFF2-40B4-BE49-F238E27FC236}">
                  <a16:creationId xmlns:a16="http://schemas.microsoft.com/office/drawing/2014/main" id="{5B18CFBA-C799-B057-9D2F-35DB732EE844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9409;p70">
              <a:extLst>
                <a:ext uri="{FF2B5EF4-FFF2-40B4-BE49-F238E27FC236}">
                  <a16:creationId xmlns:a16="http://schemas.microsoft.com/office/drawing/2014/main" id="{0C529F2E-8412-B2E0-25EB-C7B4926BD167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9410;p70">
              <a:extLst>
                <a:ext uri="{FF2B5EF4-FFF2-40B4-BE49-F238E27FC236}">
                  <a16:creationId xmlns:a16="http://schemas.microsoft.com/office/drawing/2014/main" id="{48CF3C39-196E-D64A-9286-4F2E303DAE93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9411;p70">
              <a:extLst>
                <a:ext uri="{FF2B5EF4-FFF2-40B4-BE49-F238E27FC236}">
                  <a16:creationId xmlns:a16="http://schemas.microsoft.com/office/drawing/2014/main" id="{1841F63A-3E8C-5245-A519-AAC849B1F31E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9412;p70">
              <a:extLst>
                <a:ext uri="{FF2B5EF4-FFF2-40B4-BE49-F238E27FC236}">
                  <a16:creationId xmlns:a16="http://schemas.microsoft.com/office/drawing/2014/main" id="{8E3ECDD0-D100-3885-4E0F-139CB771BE8B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9413;p70">
              <a:extLst>
                <a:ext uri="{FF2B5EF4-FFF2-40B4-BE49-F238E27FC236}">
                  <a16:creationId xmlns:a16="http://schemas.microsoft.com/office/drawing/2014/main" id="{DB6895AB-40F6-E566-B58B-E94986437585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9414;p70">
              <a:extLst>
                <a:ext uri="{FF2B5EF4-FFF2-40B4-BE49-F238E27FC236}">
                  <a16:creationId xmlns:a16="http://schemas.microsoft.com/office/drawing/2014/main" id="{349F3AB0-F2ED-7596-B1F3-1A9539A5DD85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9415;p70">
              <a:extLst>
                <a:ext uri="{FF2B5EF4-FFF2-40B4-BE49-F238E27FC236}">
                  <a16:creationId xmlns:a16="http://schemas.microsoft.com/office/drawing/2014/main" id="{AEEB206C-1D46-72E6-834C-18AF8A77B516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9416;p70">
              <a:extLst>
                <a:ext uri="{FF2B5EF4-FFF2-40B4-BE49-F238E27FC236}">
                  <a16:creationId xmlns:a16="http://schemas.microsoft.com/office/drawing/2014/main" id="{78A7CEA7-0D4C-09ED-EF8E-CF0ABA02E3AB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9417;p70">
              <a:extLst>
                <a:ext uri="{FF2B5EF4-FFF2-40B4-BE49-F238E27FC236}">
                  <a16:creationId xmlns:a16="http://schemas.microsoft.com/office/drawing/2014/main" id="{86FE43CB-01FD-42B8-F112-FBE475920FC0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9418;p70">
              <a:extLst>
                <a:ext uri="{FF2B5EF4-FFF2-40B4-BE49-F238E27FC236}">
                  <a16:creationId xmlns:a16="http://schemas.microsoft.com/office/drawing/2014/main" id="{D301B57D-6953-4417-6234-05B989B41737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9419;p70">
              <a:extLst>
                <a:ext uri="{FF2B5EF4-FFF2-40B4-BE49-F238E27FC236}">
                  <a16:creationId xmlns:a16="http://schemas.microsoft.com/office/drawing/2014/main" id="{0B0CC6D3-511D-F40D-F85D-1089A953F09A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9420;p70">
              <a:extLst>
                <a:ext uri="{FF2B5EF4-FFF2-40B4-BE49-F238E27FC236}">
                  <a16:creationId xmlns:a16="http://schemas.microsoft.com/office/drawing/2014/main" id="{6E7AE0C8-9C86-BF52-0463-6B0C3B372449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9421;p70">
              <a:extLst>
                <a:ext uri="{FF2B5EF4-FFF2-40B4-BE49-F238E27FC236}">
                  <a16:creationId xmlns:a16="http://schemas.microsoft.com/office/drawing/2014/main" id="{8DB66CB3-0824-C3F7-7583-B946CAC73B6F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9422;p70">
              <a:extLst>
                <a:ext uri="{FF2B5EF4-FFF2-40B4-BE49-F238E27FC236}">
                  <a16:creationId xmlns:a16="http://schemas.microsoft.com/office/drawing/2014/main" id="{00B4C8F5-1519-03E8-B682-E20D320DB3FA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9423;p70">
              <a:extLst>
                <a:ext uri="{FF2B5EF4-FFF2-40B4-BE49-F238E27FC236}">
                  <a16:creationId xmlns:a16="http://schemas.microsoft.com/office/drawing/2014/main" id="{2B05EE41-EFF0-5F14-F02C-124C98D6C806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9424;p70">
              <a:extLst>
                <a:ext uri="{FF2B5EF4-FFF2-40B4-BE49-F238E27FC236}">
                  <a16:creationId xmlns:a16="http://schemas.microsoft.com/office/drawing/2014/main" id="{F8688952-DCEE-986D-CA56-49F05EEBDCA9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9425;p70">
              <a:extLst>
                <a:ext uri="{FF2B5EF4-FFF2-40B4-BE49-F238E27FC236}">
                  <a16:creationId xmlns:a16="http://schemas.microsoft.com/office/drawing/2014/main" id="{8C425D78-9396-70C1-B72C-B4B363E6304C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9426;p70">
              <a:extLst>
                <a:ext uri="{FF2B5EF4-FFF2-40B4-BE49-F238E27FC236}">
                  <a16:creationId xmlns:a16="http://schemas.microsoft.com/office/drawing/2014/main" id="{004D8FB0-B027-D591-DAA6-52E708E9FD92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9427;p70">
              <a:extLst>
                <a:ext uri="{FF2B5EF4-FFF2-40B4-BE49-F238E27FC236}">
                  <a16:creationId xmlns:a16="http://schemas.microsoft.com/office/drawing/2014/main" id="{A2A50A4F-09EF-F553-67EE-2ED487DC07ED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9428;p70">
              <a:extLst>
                <a:ext uri="{FF2B5EF4-FFF2-40B4-BE49-F238E27FC236}">
                  <a16:creationId xmlns:a16="http://schemas.microsoft.com/office/drawing/2014/main" id="{E1734F18-C64F-4225-98D3-BB8B8E0261B8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9429;p70">
              <a:extLst>
                <a:ext uri="{FF2B5EF4-FFF2-40B4-BE49-F238E27FC236}">
                  <a16:creationId xmlns:a16="http://schemas.microsoft.com/office/drawing/2014/main" id="{8AC1FA46-BA21-BA75-D168-771601533505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9430;p70">
              <a:extLst>
                <a:ext uri="{FF2B5EF4-FFF2-40B4-BE49-F238E27FC236}">
                  <a16:creationId xmlns:a16="http://schemas.microsoft.com/office/drawing/2014/main" id="{E6821DD9-E328-D3A9-A0B7-579142CA1D0F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9431;p70">
              <a:extLst>
                <a:ext uri="{FF2B5EF4-FFF2-40B4-BE49-F238E27FC236}">
                  <a16:creationId xmlns:a16="http://schemas.microsoft.com/office/drawing/2014/main" id="{1F6EBE92-2978-3794-D227-BC9D08638401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9432;p70">
              <a:extLst>
                <a:ext uri="{FF2B5EF4-FFF2-40B4-BE49-F238E27FC236}">
                  <a16:creationId xmlns:a16="http://schemas.microsoft.com/office/drawing/2014/main" id="{55C1B9B9-2DB4-4FB4-BFB8-C58C7281A1D1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9433;p70">
              <a:extLst>
                <a:ext uri="{FF2B5EF4-FFF2-40B4-BE49-F238E27FC236}">
                  <a16:creationId xmlns:a16="http://schemas.microsoft.com/office/drawing/2014/main" id="{E92CE26B-D7B5-2C2B-342A-537DD090E98C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9434;p70">
              <a:extLst>
                <a:ext uri="{FF2B5EF4-FFF2-40B4-BE49-F238E27FC236}">
                  <a16:creationId xmlns:a16="http://schemas.microsoft.com/office/drawing/2014/main" id="{533F846C-5E35-5C49-F42B-58A941125B7D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9435;p70">
              <a:extLst>
                <a:ext uri="{FF2B5EF4-FFF2-40B4-BE49-F238E27FC236}">
                  <a16:creationId xmlns:a16="http://schemas.microsoft.com/office/drawing/2014/main" id="{92D13B1B-3DE3-A5E6-BE7D-A15AADE63731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9436;p70">
              <a:extLst>
                <a:ext uri="{FF2B5EF4-FFF2-40B4-BE49-F238E27FC236}">
                  <a16:creationId xmlns:a16="http://schemas.microsoft.com/office/drawing/2014/main" id="{C6BB9D03-C364-9472-49F1-85B583BFA876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9437;p70">
              <a:extLst>
                <a:ext uri="{FF2B5EF4-FFF2-40B4-BE49-F238E27FC236}">
                  <a16:creationId xmlns:a16="http://schemas.microsoft.com/office/drawing/2014/main" id="{6C666616-3EB5-8ADE-532C-C9FB92B86740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9438;p70">
              <a:extLst>
                <a:ext uri="{FF2B5EF4-FFF2-40B4-BE49-F238E27FC236}">
                  <a16:creationId xmlns:a16="http://schemas.microsoft.com/office/drawing/2014/main" id="{45D5ABD7-74EF-E838-6A89-76E549995C4B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9439;p70">
              <a:extLst>
                <a:ext uri="{FF2B5EF4-FFF2-40B4-BE49-F238E27FC236}">
                  <a16:creationId xmlns:a16="http://schemas.microsoft.com/office/drawing/2014/main" id="{C543021B-8F06-D20E-AF96-77A25CF16F88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9440;p70">
              <a:extLst>
                <a:ext uri="{FF2B5EF4-FFF2-40B4-BE49-F238E27FC236}">
                  <a16:creationId xmlns:a16="http://schemas.microsoft.com/office/drawing/2014/main" id="{9695015A-7AD6-1786-149F-E1B039B08773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9441;p70">
              <a:extLst>
                <a:ext uri="{FF2B5EF4-FFF2-40B4-BE49-F238E27FC236}">
                  <a16:creationId xmlns:a16="http://schemas.microsoft.com/office/drawing/2014/main" id="{48B9A9BD-629D-B9C0-6FDF-A42D6DCF2846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9442;p70">
              <a:extLst>
                <a:ext uri="{FF2B5EF4-FFF2-40B4-BE49-F238E27FC236}">
                  <a16:creationId xmlns:a16="http://schemas.microsoft.com/office/drawing/2014/main" id="{7273BE4C-524B-8612-1B6D-533EA88E4C40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9443;p70">
              <a:extLst>
                <a:ext uri="{FF2B5EF4-FFF2-40B4-BE49-F238E27FC236}">
                  <a16:creationId xmlns:a16="http://schemas.microsoft.com/office/drawing/2014/main" id="{E5D1D064-72BD-8E2D-8C9A-BB5D000D16BE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9444;p70">
              <a:extLst>
                <a:ext uri="{FF2B5EF4-FFF2-40B4-BE49-F238E27FC236}">
                  <a16:creationId xmlns:a16="http://schemas.microsoft.com/office/drawing/2014/main" id="{54816223-58F7-9998-A076-628339BCE935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9445;p70">
              <a:extLst>
                <a:ext uri="{FF2B5EF4-FFF2-40B4-BE49-F238E27FC236}">
                  <a16:creationId xmlns:a16="http://schemas.microsoft.com/office/drawing/2014/main" id="{C86D5ED6-5188-D7BA-0C5B-5E81F9853AD5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9446;p70">
              <a:extLst>
                <a:ext uri="{FF2B5EF4-FFF2-40B4-BE49-F238E27FC236}">
                  <a16:creationId xmlns:a16="http://schemas.microsoft.com/office/drawing/2014/main" id="{A3E834D7-8328-2B2B-5447-66B0198A2219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9447;p70">
              <a:extLst>
                <a:ext uri="{FF2B5EF4-FFF2-40B4-BE49-F238E27FC236}">
                  <a16:creationId xmlns:a16="http://schemas.microsoft.com/office/drawing/2014/main" id="{C1F1A869-44BA-F147-4005-AA0229603DDF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9448;p70">
              <a:extLst>
                <a:ext uri="{FF2B5EF4-FFF2-40B4-BE49-F238E27FC236}">
                  <a16:creationId xmlns:a16="http://schemas.microsoft.com/office/drawing/2014/main" id="{A0BE1F76-45BC-1FA7-1A27-E6D37B56AA33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9449;p70">
              <a:extLst>
                <a:ext uri="{FF2B5EF4-FFF2-40B4-BE49-F238E27FC236}">
                  <a16:creationId xmlns:a16="http://schemas.microsoft.com/office/drawing/2014/main" id="{C8763932-0DD5-7BD7-636D-1059965B69A5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9450;p70">
              <a:extLst>
                <a:ext uri="{FF2B5EF4-FFF2-40B4-BE49-F238E27FC236}">
                  <a16:creationId xmlns:a16="http://schemas.microsoft.com/office/drawing/2014/main" id="{05C185B0-F4B9-F1DA-1595-AD040349114C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9451;p70">
              <a:extLst>
                <a:ext uri="{FF2B5EF4-FFF2-40B4-BE49-F238E27FC236}">
                  <a16:creationId xmlns:a16="http://schemas.microsoft.com/office/drawing/2014/main" id="{DD6FC05A-B5FA-27E8-DAAA-2CD3D64643C8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9452;p70">
              <a:extLst>
                <a:ext uri="{FF2B5EF4-FFF2-40B4-BE49-F238E27FC236}">
                  <a16:creationId xmlns:a16="http://schemas.microsoft.com/office/drawing/2014/main" id="{BB7DCE6F-3A75-9DB4-8BEF-0532FBFEE2F7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9453;p70">
              <a:extLst>
                <a:ext uri="{FF2B5EF4-FFF2-40B4-BE49-F238E27FC236}">
                  <a16:creationId xmlns:a16="http://schemas.microsoft.com/office/drawing/2014/main" id="{19667498-C1C2-9C13-397C-6F83BBE0F5F7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9454;p70">
              <a:extLst>
                <a:ext uri="{FF2B5EF4-FFF2-40B4-BE49-F238E27FC236}">
                  <a16:creationId xmlns:a16="http://schemas.microsoft.com/office/drawing/2014/main" id="{0F31CF73-B975-B281-B8A0-AD3CBB9B0F67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9455;p70">
              <a:extLst>
                <a:ext uri="{FF2B5EF4-FFF2-40B4-BE49-F238E27FC236}">
                  <a16:creationId xmlns:a16="http://schemas.microsoft.com/office/drawing/2014/main" id="{DA74EBEE-9C35-FFFF-437C-E626FA9E48A7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9456;p70">
              <a:extLst>
                <a:ext uri="{FF2B5EF4-FFF2-40B4-BE49-F238E27FC236}">
                  <a16:creationId xmlns:a16="http://schemas.microsoft.com/office/drawing/2014/main" id="{267EF05D-4115-CADB-2F90-BE9C3A03E09E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9457;p70">
              <a:extLst>
                <a:ext uri="{FF2B5EF4-FFF2-40B4-BE49-F238E27FC236}">
                  <a16:creationId xmlns:a16="http://schemas.microsoft.com/office/drawing/2014/main" id="{89FB583E-90A4-2249-43C5-7CD629A7E981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9458;p70">
              <a:extLst>
                <a:ext uri="{FF2B5EF4-FFF2-40B4-BE49-F238E27FC236}">
                  <a16:creationId xmlns:a16="http://schemas.microsoft.com/office/drawing/2014/main" id="{FD48BEBE-EF51-906C-4B08-F50BEF33947B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9459;p70">
              <a:extLst>
                <a:ext uri="{FF2B5EF4-FFF2-40B4-BE49-F238E27FC236}">
                  <a16:creationId xmlns:a16="http://schemas.microsoft.com/office/drawing/2014/main" id="{E4D2808C-BFC5-B688-F785-2232A125893D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9460;p70">
              <a:extLst>
                <a:ext uri="{FF2B5EF4-FFF2-40B4-BE49-F238E27FC236}">
                  <a16:creationId xmlns:a16="http://schemas.microsoft.com/office/drawing/2014/main" id="{FD856397-9394-CF5E-DE2C-CD0B6B747742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9461;p70">
              <a:extLst>
                <a:ext uri="{FF2B5EF4-FFF2-40B4-BE49-F238E27FC236}">
                  <a16:creationId xmlns:a16="http://schemas.microsoft.com/office/drawing/2014/main" id="{375B9DEC-D5C6-6F44-108C-0DFB8CD1F8F2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9462;p70">
              <a:extLst>
                <a:ext uri="{FF2B5EF4-FFF2-40B4-BE49-F238E27FC236}">
                  <a16:creationId xmlns:a16="http://schemas.microsoft.com/office/drawing/2014/main" id="{3BD7049A-9D0B-BF81-E012-21D5976D30FB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9463;p70">
              <a:extLst>
                <a:ext uri="{FF2B5EF4-FFF2-40B4-BE49-F238E27FC236}">
                  <a16:creationId xmlns:a16="http://schemas.microsoft.com/office/drawing/2014/main" id="{DCD6AD28-4BE5-E911-596B-9159B66BAE9B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9464;p70">
              <a:extLst>
                <a:ext uri="{FF2B5EF4-FFF2-40B4-BE49-F238E27FC236}">
                  <a16:creationId xmlns:a16="http://schemas.microsoft.com/office/drawing/2014/main" id="{E0581333-BD87-E09F-F1D9-4D7BE0E2F70B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9465;p70">
              <a:extLst>
                <a:ext uri="{FF2B5EF4-FFF2-40B4-BE49-F238E27FC236}">
                  <a16:creationId xmlns:a16="http://schemas.microsoft.com/office/drawing/2014/main" id="{B38BC83A-E1E5-4DAC-E3BB-7A39F22939AE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9466;p70">
              <a:extLst>
                <a:ext uri="{FF2B5EF4-FFF2-40B4-BE49-F238E27FC236}">
                  <a16:creationId xmlns:a16="http://schemas.microsoft.com/office/drawing/2014/main" id="{99FA894B-D80B-A53F-6452-9A093BE90145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9467;p70">
              <a:extLst>
                <a:ext uri="{FF2B5EF4-FFF2-40B4-BE49-F238E27FC236}">
                  <a16:creationId xmlns:a16="http://schemas.microsoft.com/office/drawing/2014/main" id="{83BC6837-B1CF-C6D2-7194-25B0D690686C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9468;p70">
              <a:extLst>
                <a:ext uri="{FF2B5EF4-FFF2-40B4-BE49-F238E27FC236}">
                  <a16:creationId xmlns:a16="http://schemas.microsoft.com/office/drawing/2014/main" id="{DBE6007F-E94C-1432-E88A-416CBE11E1A3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9469;p70">
              <a:extLst>
                <a:ext uri="{FF2B5EF4-FFF2-40B4-BE49-F238E27FC236}">
                  <a16:creationId xmlns:a16="http://schemas.microsoft.com/office/drawing/2014/main" id="{1B6C3E21-9C2B-0C06-3EA7-10EEB9D279D5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9470;p70">
              <a:extLst>
                <a:ext uri="{FF2B5EF4-FFF2-40B4-BE49-F238E27FC236}">
                  <a16:creationId xmlns:a16="http://schemas.microsoft.com/office/drawing/2014/main" id="{EBCF8198-E0C9-5787-4794-0551AD9AC477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9471;p70">
              <a:extLst>
                <a:ext uri="{FF2B5EF4-FFF2-40B4-BE49-F238E27FC236}">
                  <a16:creationId xmlns:a16="http://schemas.microsoft.com/office/drawing/2014/main" id="{0682116D-0DED-4BD0-D268-7A29EEB612A9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9472;p70">
              <a:extLst>
                <a:ext uri="{FF2B5EF4-FFF2-40B4-BE49-F238E27FC236}">
                  <a16:creationId xmlns:a16="http://schemas.microsoft.com/office/drawing/2014/main" id="{6ABB1620-B3F0-88D3-5337-2EC5BB2AA6DF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9473;p70">
              <a:extLst>
                <a:ext uri="{FF2B5EF4-FFF2-40B4-BE49-F238E27FC236}">
                  <a16:creationId xmlns:a16="http://schemas.microsoft.com/office/drawing/2014/main" id="{A5E469B4-B036-10C8-463D-DE2B684952B7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9474;p70">
              <a:extLst>
                <a:ext uri="{FF2B5EF4-FFF2-40B4-BE49-F238E27FC236}">
                  <a16:creationId xmlns:a16="http://schemas.microsoft.com/office/drawing/2014/main" id="{CBDAAC05-8DA4-A363-562C-26DAEF6343E8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9475;p70">
              <a:extLst>
                <a:ext uri="{FF2B5EF4-FFF2-40B4-BE49-F238E27FC236}">
                  <a16:creationId xmlns:a16="http://schemas.microsoft.com/office/drawing/2014/main" id="{898D73BE-4A2D-9362-2725-0D6B692354D2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9476;p70">
              <a:extLst>
                <a:ext uri="{FF2B5EF4-FFF2-40B4-BE49-F238E27FC236}">
                  <a16:creationId xmlns:a16="http://schemas.microsoft.com/office/drawing/2014/main" id="{4F145FE7-7CEE-1B2A-4CC6-0546DA74EECD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9477;p70">
              <a:extLst>
                <a:ext uri="{FF2B5EF4-FFF2-40B4-BE49-F238E27FC236}">
                  <a16:creationId xmlns:a16="http://schemas.microsoft.com/office/drawing/2014/main" id="{CA6CE4DD-9F79-F579-2920-D6D614BA43E2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9478;p70">
              <a:extLst>
                <a:ext uri="{FF2B5EF4-FFF2-40B4-BE49-F238E27FC236}">
                  <a16:creationId xmlns:a16="http://schemas.microsoft.com/office/drawing/2014/main" id="{0726C00B-A586-DDAD-7DD0-A13A1BA95D3B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9479;p70">
              <a:extLst>
                <a:ext uri="{FF2B5EF4-FFF2-40B4-BE49-F238E27FC236}">
                  <a16:creationId xmlns:a16="http://schemas.microsoft.com/office/drawing/2014/main" id="{AABC55D9-FA13-840A-336B-FCFFB1BCAA41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9480;p70">
              <a:extLst>
                <a:ext uri="{FF2B5EF4-FFF2-40B4-BE49-F238E27FC236}">
                  <a16:creationId xmlns:a16="http://schemas.microsoft.com/office/drawing/2014/main" id="{3EEE9780-28E6-67BD-3D76-EE3DAC59B86C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9481;p70">
              <a:extLst>
                <a:ext uri="{FF2B5EF4-FFF2-40B4-BE49-F238E27FC236}">
                  <a16:creationId xmlns:a16="http://schemas.microsoft.com/office/drawing/2014/main" id="{4B973377-2470-64F5-A6C3-29DD870B2DC2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9482;p70">
              <a:extLst>
                <a:ext uri="{FF2B5EF4-FFF2-40B4-BE49-F238E27FC236}">
                  <a16:creationId xmlns:a16="http://schemas.microsoft.com/office/drawing/2014/main" id="{90C2177D-ECC8-8E5B-17B2-19758B8240DC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9483;p70">
              <a:extLst>
                <a:ext uri="{FF2B5EF4-FFF2-40B4-BE49-F238E27FC236}">
                  <a16:creationId xmlns:a16="http://schemas.microsoft.com/office/drawing/2014/main" id="{4E775582-5818-CB72-E2DD-E7E0AC408641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9484;p70">
              <a:extLst>
                <a:ext uri="{FF2B5EF4-FFF2-40B4-BE49-F238E27FC236}">
                  <a16:creationId xmlns:a16="http://schemas.microsoft.com/office/drawing/2014/main" id="{FD55A88E-7DE9-98AC-E73B-C9AA8F2C6FCE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9485;p70">
              <a:extLst>
                <a:ext uri="{FF2B5EF4-FFF2-40B4-BE49-F238E27FC236}">
                  <a16:creationId xmlns:a16="http://schemas.microsoft.com/office/drawing/2014/main" id="{22F8C522-4E40-B489-ED9B-D824F5EABB8C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9486;p70">
              <a:extLst>
                <a:ext uri="{FF2B5EF4-FFF2-40B4-BE49-F238E27FC236}">
                  <a16:creationId xmlns:a16="http://schemas.microsoft.com/office/drawing/2014/main" id="{D2B207D1-D69D-6648-4E78-4FEC6BC09D2D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9487;p70">
              <a:extLst>
                <a:ext uri="{FF2B5EF4-FFF2-40B4-BE49-F238E27FC236}">
                  <a16:creationId xmlns:a16="http://schemas.microsoft.com/office/drawing/2014/main" id="{E5B5E28E-81B8-6679-D056-FA64706FED71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9488;p70">
              <a:extLst>
                <a:ext uri="{FF2B5EF4-FFF2-40B4-BE49-F238E27FC236}">
                  <a16:creationId xmlns:a16="http://schemas.microsoft.com/office/drawing/2014/main" id="{5A8053D4-A5B5-2726-15E3-A9405B4EC9D2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9489;p70">
              <a:extLst>
                <a:ext uri="{FF2B5EF4-FFF2-40B4-BE49-F238E27FC236}">
                  <a16:creationId xmlns:a16="http://schemas.microsoft.com/office/drawing/2014/main" id="{9FD470B7-224B-F904-D034-6DA24196F3FE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9490;p70">
              <a:extLst>
                <a:ext uri="{FF2B5EF4-FFF2-40B4-BE49-F238E27FC236}">
                  <a16:creationId xmlns:a16="http://schemas.microsoft.com/office/drawing/2014/main" id="{F2CF7CCD-82B2-DB3C-8C56-EB200331A061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9491;p70">
              <a:extLst>
                <a:ext uri="{FF2B5EF4-FFF2-40B4-BE49-F238E27FC236}">
                  <a16:creationId xmlns:a16="http://schemas.microsoft.com/office/drawing/2014/main" id="{F00B7BBD-2A5C-D268-B1DB-4B32A4427695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9492;p70">
              <a:extLst>
                <a:ext uri="{FF2B5EF4-FFF2-40B4-BE49-F238E27FC236}">
                  <a16:creationId xmlns:a16="http://schemas.microsoft.com/office/drawing/2014/main" id="{2D3B8C63-E18D-1CC4-006E-2B08DEDF2D37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9493;p70">
              <a:extLst>
                <a:ext uri="{FF2B5EF4-FFF2-40B4-BE49-F238E27FC236}">
                  <a16:creationId xmlns:a16="http://schemas.microsoft.com/office/drawing/2014/main" id="{986B0648-F738-A772-9195-BB857AE734C6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9494;p70">
              <a:extLst>
                <a:ext uri="{FF2B5EF4-FFF2-40B4-BE49-F238E27FC236}">
                  <a16:creationId xmlns:a16="http://schemas.microsoft.com/office/drawing/2014/main" id="{9FE125C0-DD42-1687-4D8A-CF75E93276EC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9495;p70">
              <a:extLst>
                <a:ext uri="{FF2B5EF4-FFF2-40B4-BE49-F238E27FC236}">
                  <a16:creationId xmlns:a16="http://schemas.microsoft.com/office/drawing/2014/main" id="{BFCF8BAB-F83F-8D20-FC45-DF7F0DA18FDC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9496;p70">
              <a:extLst>
                <a:ext uri="{FF2B5EF4-FFF2-40B4-BE49-F238E27FC236}">
                  <a16:creationId xmlns:a16="http://schemas.microsoft.com/office/drawing/2014/main" id="{7EED99D2-6D97-6611-1AED-FD0849CB1B62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9497;p70">
              <a:extLst>
                <a:ext uri="{FF2B5EF4-FFF2-40B4-BE49-F238E27FC236}">
                  <a16:creationId xmlns:a16="http://schemas.microsoft.com/office/drawing/2014/main" id="{9C5B2660-5495-8ACB-5503-C5E37B402A02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9498;p70">
              <a:extLst>
                <a:ext uri="{FF2B5EF4-FFF2-40B4-BE49-F238E27FC236}">
                  <a16:creationId xmlns:a16="http://schemas.microsoft.com/office/drawing/2014/main" id="{56E7DB60-E8DE-6FC2-9465-745E1EF5EB7C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9499;p70">
              <a:extLst>
                <a:ext uri="{FF2B5EF4-FFF2-40B4-BE49-F238E27FC236}">
                  <a16:creationId xmlns:a16="http://schemas.microsoft.com/office/drawing/2014/main" id="{F48EB3C1-25B9-FBC6-959F-1E2FA4108132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9500;p70">
              <a:extLst>
                <a:ext uri="{FF2B5EF4-FFF2-40B4-BE49-F238E27FC236}">
                  <a16:creationId xmlns:a16="http://schemas.microsoft.com/office/drawing/2014/main" id="{7539C0CA-C334-7449-CE22-F1DC2411E01C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9501;p70">
              <a:extLst>
                <a:ext uri="{FF2B5EF4-FFF2-40B4-BE49-F238E27FC236}">
                  <a16:creationId xmlns:a16="http://schemas.microsoft.com/office/drawing/2014/main" id="{911B7824-8051-E29F-A99C-943417886620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9502;p70">
              <a:extLst>
                <a:ext uri="{FF2B5EF4-FFF2-40B4-BE49-F238E27FC236}">
                  <a16:creationId xmlns:a16="http://schemas.microsoft.com/office/drawing/2014/main" id="{4F6660B7-EF08-34F8-9D40-BE489D11C87B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9503;p70">
              <a:extLst>
                <a:ext uri="{FF2B5EF4-FFF2-40B4-BE49-F238E27FC236}">
                  <a16:creationId xmlns:a16="http://schemas.microsoft.com/office/drawing/2014/main" id="{8ADB8C26-D8E3-6425-5632-33F117E18DAD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9504;p70">
              <a:extLst>
                <a:ext uri="{FF2B5EF4-FFF2-40B4-BE49-F238E27FC236}">
                  <a16:creationId xmlns:a16="http://schemas.microsoft.com/office/drawing/2014/main" id="{ACB77D3C-1BC3-2F65-9CFA-80353B101D85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9505;p70">
              <a:extLst>
                <a:ext uri="{FF2B5EF4-FFF2-40B4-BE49-F238E27FC236}">
                  <a16:creationId xmlns:a16="http://schemas.microsoft.com/office/drawing/2014/main" id="{888F12B5-18EF-DC73-FC91-746111B75F06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9506;p70">
              <a:extLst>
                <a:ext uri="{FF2B5EF4-FFF2-40B4-BE49-F238E27FC236}">
                  <a16:creationId xmlns:a16="http://schemas.microsoft.com/office/drawing/2014/main" id="{9F7E01BC-94D0-5136-979C-BCE9822902C7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9507;p70">
              <a:extLst>
                <a:ext uri="{FF2B5EF4-FFF2-40B4-BE49-F238E27FC236}">
                  <a16:creationId xmlns:a16="http://schemas.microsoft.com/office/drawing/2014/main" id="{45495A09-9798-C571-0330-ACFBEC58A6D7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9508;p70">
              <a:extLst>
                <a:ext uri="{FF2B5EF4-FFF2-40B4-BE49-F238E27FC236}">
                  <a16:creationId xmlns:a16="http://schemas.microsoft.com/office/drawing/2014/main" id="{C1E025B7-084A-F2C6-7F9E-D01204425C2B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9509;p70">
              <a:extLst>
                <a:ext uri="{FF2B5EF4-FFF2-40B4-BE49-F238E27FC236}">
                  <a16:creationId xmlns:a16="http://schemas.microsoft.com/office/drawing/2014/main" id="{1E5DCA45-B272-9C25-46C4-8DB8E5CA33C6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9510;p70">
              <a:extLst>
                <a:ext uri="{FF2B5EF4-FFF2-40B4-BE49-F238E27FC236}">
                  <a16:creationId xmlns:a16="http://schemas.microsoft.com/office/drawing/2014/main" id="{9E771ECC-E7F5-3753-0281-B83C26B4871F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9511;p70">
              <a:extLst>
                <a:ext uri="{FF2B5EF4-FFF2-40B4-BE49-F238E27FC236}">
                  <a16:creationId xmlns:a16="http://schemas.microsoft.com/office/drawing/2014/main" id="{1307A37E-40FA-1B0D-E7D3-A08CE8087A18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9512;p70">
              <a:extLst>
                <a:ext uri="{FF2B5EF4-FFF2-40B4-BE49-F238E27FC236}">
                  <a16:creationId xmlns:a16="http://schemas.microsoft.com/office/drawing/2014/main" id="{37A44382-B34B-A34A-E33F-41B05ED822FF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9513;p70">
              <a:extLst>
                <a:ext uri="{FF2B5EF4-FFF2-40B4-BE49-F238E27FC236}">
                  <a16:creationId xmlns:a16="http://schemas.microsoft.com/office/drawing/2014/main" id="{ABBDED8A-8E4A-3421-66FD-81AD27189E1F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9514;p70">
              <a:extLst>
                <a:ext uri="{FF2B5EF4-FFF2-40B4-BE49-F238E27FC236}">
                  <a16:creationId xmlns:a16="http://schemas.microsoft.com/office/drawing/2014/main" id="{283B2A20-31F7-5C22-F6D9-478D78100187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9515;p70">
              <a:extLst>
                <a:ext uri="{FF2B5EF4-FFF2-40B4-BE49-F238E27FC236}">
                  <a16:creationId xmlns:a16="http://schemas.microsoft.com/office/drawing/2014/main" id="{9AB99E20-BFE4-2DD5-FED4-F6D4E4FDAEC4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9516;p70">
              <a:extLst>
                <a:ext uri="{FF2B5EF4-FFF2-40B4-BE49-F238E27FC236}">
                  <a16:creationId xmlns:a16="http://schemas.microsoft.com/office/drawing/2014/main" id="{1F456B1D-13FE-2E68-0EC2-51890AF00BB8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9517;p70">
              <a:extLst>
                <a:ext uri="{FF2B5EF4-FFF2-40B4-BE49-F238E27FC236}">
                  <a16:creationId xmlns:a16="http://schemas.microsoft.com/office/drawing/2014/main" id="{E5AE0221-805A-182F-7070-9CD316B4FA8A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9518;p70">
              <a:extLst>
                <a:ext uri="{FF2B5EF4-FFF2-40B4-BE49-F238E27FC236}">
                  <a16:creationId xmlns:a16="http://schemas.microsoft.com/office/drawing/2014/main" id="{9F7432F0-271C-D1A2-3E91-4F3B11B76BF4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9519;p70">
              <a:extLst>
                <a:ext uri="{FF2B5EF4-FFF2-40B4-BE49-F238E27FC236}">
                  <a16:creationId xmlns:a16="http://schemas.microsoft.com/office/drawing/2014/main" id="{5ED3DF60-76BF-5503-D21C-5EFB104169AC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9520;p70">
              <a:extLst>
                <a:ext uri="{FF2B5EF4-FFF2-40B4-BE49-F238E27FC236}">
                  <a16:creationId xmlns:a16="http://schemas.microsoft.com/office/drawing/2014/main" id="{ADA35827-ADD2-60FB-A14F-EDDE1AC6F6CD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9521;p70">
              <a:extLst>
                <a:ext uri="{FF2B5EF4-FFF2-40B4-BE49-F238E27FC236}">
                  <a16:creationId xmlns:a16="http://schemas.microsoft.com/office/drawing/2014/main" id="{C52A8C53-D2BD-032E-1751-4964C836036C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9522;p70">
              <a:extLst>
                <a:ext uri="{FF2B5EF4-FFF2-40B4-BE49-F238E27FC236}">
                  <a16:creationId xmlns:a16="http://schemas.microsoft.com/office/drawing/2014/main" id="{0CDFE17E-BD7A-899B-4714-DEC155218467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9523;p70">
              <a:extLst>
                <a:ext uri="{FF2B5EF4-FFF2-40B4-BE49-F238E27FC236}">
                  <a16:creationId xmlns:a16="http://schemas.microsoft.com/office/drawing/2014/main" id="{59152023-6C24-3267-4FFF-FB7DFE8B3429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9524;p70">
              <a:extLst>
                <a:ext uri="{FF2B5EF4-FFF2-40B4-BE49-F238E27FC236}">
                  <a16:creationId xmlns:a16="http://schemas.microsoft.com/office/drawing/2014/main" id="{65210C1B-1FBC-4B70-2AE0-CBD1F1D0893F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9525;p70">
              <a:extLst>
                <a:ext uri="{FF2B5EF4-FFF2-40B4-BE49-F238E27FC236}">
                  <a16:creationId xmlns:a16="http://schemas.microsoft.com/office/drawing/2014/main" id="{1DBDCDED-2EDB-1D80-ACC3-B7B2C0DA05CE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9526;p70">
              <a:extLst>
                <a:ext uri="{FF2B5EF4-FFF2-40B4-BE49-F238E27FC236}">
                  <a16:creationId xmlns:a16="http://schemas.microsoft.com/office/drawing/2014/main" id="{34719C2A-4D2B-C256-3F7D-9EBC9BBA33EE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9527;p70">
              <a:extLst>
                <a:ext uri="{FF2B5EF4-FFF2-40B4-BE49-F238E27FC236}">
                  <a16:creationId xmlns:a16="http://schemas.microsoft.com/office/drawing/2014/main" id="{9BA91428-4E84-AADC-80B2-BA9E27AA2687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9528;p70">
              <a:extLst>
                <a:ext uri="{FF2B5EF4-FFF2-40B4-BE49-F238E27FC236}">
                  <a16:creationId xmlns:a16="http://schemas.microsoft.com/office/drawing/2014/main" id="{079D32D8-D921-B817-C404-CDD119585A9B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9529;p70">
              <a:extLst>
                <a:ext uri="{FF2B5EF4-FFF2-40B4-BE49-F238E27FC236}">
                  <a16:creationId xmlns:a16="http://schemas.microsoft.com/office/drawing/2014/main" id="{8CC464EB-0ECC-2F3F-5552-4F0B1728611E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9530;p70">
              <a:extLst>
                <a:ext uri="{FF2B5EF4-FFF2-40B4-BE49-F238E27FC236}">
                  <a16:creationId xmlns:a16="http://schemas.microsoft.com/office/drawing/2014/main" id="{1A1ACCD6-84E2-B54D-B2C0-42CF6AF5F4DD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9531;p70">
              <a:extLst>
                <a:ext uri="{FF2B5EF4-FFF2-40B4-BE49-F238E27FC236}">
                  <a16:creationId xmlns:a16="http://schemas.microsoft.com/office/drawing/2014/main" id="{C39AABBB-E838-3208-442B-DC35CFAEE735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9532;p70">
              <a:extLst>
                <a:ext uri="{FF2B5EF4-FFF2-40B4-BE49-F238E27FC236}">
                  <a16:creationId xmlns:a16="http://schemas.microsoft.com/office/drawing/2014/main" id="{D8F052FF-B519-52E7-1924-280AC73109E3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9533;p70">
              <a:extLst>
                <a:ext uri="{FF2B5EF4-FFF2-40B4-BE49-F238E27FC236}">
                  <a16:creationId xmlns:a16="http://schemas.microsoft.com/office/drawing/2014/main" id="{8A38CC98-4392-C907-CE92-C39E21F914D3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9534;p70">
              <a:extLst>
                <a:ext uri="{FF2B5EF4-FFF2-40B4-BE49-F238E27FC236}">
                  <a16:creationId xmlns:a16="http://schemas.microsoft.com/office/drawing/2014/main" id="{0E1CCFEA-3322-0B4C-023A-DE97ADD9173A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9535;p70">
              <a:extLst>
                <a:ext uri="{FF2B5EF4-FFF2-40B4-BE49-F238E27FC236}">
                  <a16:creationId xmlns:a16="http://schemas.microsoft.com/office/drawing/2014/main" id="{1F063A6F-3601-2717-C87C-201CA92DB54F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9536;p70">
              <a:extLst>
                <a:ext uri="{FF2B5EF4-FFF2-40B4-BE49-F238E27FC236}">
                  <a16:creationId xmlns:a16="http://schemas.microsoft.com/office/drawing/2014/main" id="{FF262B50-77FD-E21A-95F6-E7DD0A8FA78B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9537;p70">
              <a:extLst>
                <a:ext uri="{FF2B5EF4-FFF2-40B4-BE49-F238E27FC236}">
                  <a16:creationId xmlns:a16="http://schemas.microsoft.com/office/drawing/2014/main" id="{181F0189-10AF-5C9B-2192-329F4C9163E6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9538;p70">
              <a:extLst>
                <a:ext uri="{FF2B5EF4-FFF2-40B4-BE49-F238E27FC236}">
                  <a16:creationId xmlns:a16="http://schemas.microsoft.com/office/drawing/2014/main" id="{F497C75E-274E-42FF-998B-F38523AD519D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9539;p70">
              <a:extLst>
                <a:ext uri="{FF2B5EF4-FFF2-40B4-BE49-F238E27FC236}">
                  <a16:creationId xmlns:a16="http://schemas.microsoft.com/office/drawing/2014/main" id="{DDDAE0EA-2292-C6F8-4185-C23BD023624A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9540;p70">
              <a:extLst>
                <a:ext uri="{FF2B5EF4-FFF2-40B4-BE49-F238E27FC236}">
                  <a16:creationId xmlns:a16="http://schemas.microsoft.com/office/drawing/2014/main" id="{E41A7FEF-3BB7-7611-DC0E-04940CCF1C4E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9541;p70">
              <a:extLst>
                <a:ext uri="{FF2B5EF4-FFF2-40B4-BE49-F238E27FC236}">
                  <a16:creationId xmlns:a16="http://schemas.microsoft.com/office/drawing/2014/main" id="{368A4525-8DC6-6EDF-FDD3-9CFF8AEDC34A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9542;p70">
              <a:extLst>
                <a:ext uri="{FF2B5EF4-FFF2-40B4-BE49-F238E27FC236}">
                  <a16:creationId xmlns:a16="http://schemas.microsoft.com/office/drawing/2014/main" id="{4680D736-5176-1A1B-2E4F-B6D91D516CD8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9543;p70">
              <a:extLst>
                <a:ext uri="{FF2B5EF4-FFF2-40B4-BE49-F238E27FC236}">
                  <a16:creationId xmlns:a16="http://schemas.microsoft.com/office/drawing/2014/main" id="{7B79AC44-5467-6284-B76A-8FEFB2205A28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9544;p70">
              <a:extLst>
                <a:ext uri="{FF2B5EF4-FFF2-40B4-BE49-F238E27FC236}">
                  <a16:creationId xmlns:a16="http://schemas.microsoft.com/office/drawing/2014/main" id="{2302B8DF-E244-9F2A-E5FE-E0AFC3438D00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9545;p70">
              <a:extLst>
                <a:ext uri="{FF2B5EF4-FFF2-40B4-BE49-F238E27FC236}">
                  <a16:creationId xmlns:a16="http://schemas.microsoft.com/office/drawing/2014/main" id="{0ACD6CAF-610A-92A9-E996-2E9261A36012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9546;p70">
              <a:extLst>
                <a:ext uri="{FF2B5EF4-FFF2-40B4-BE49-F238E27FC236}">
                  <a16:creationId xmlns:a16="http://schemas.microsoft.com/office/drawing/2014/main" id="{ED3D17E7-8F7F-F612-3964-D4993199A7E0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9547;p70">
              <a:extLst>
                <a:ext uri="{FF2B5EF4-FFF2-40B4-BE49-F238E27FC236}">
                  <a16:creationId xmlns:a16="http://schemas.microsoft.com/office/drawing/2014/main" id="{8C322762-6508-7E31-DF28-84725C35C8BB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9548;p70">
              <a:extLst>
                <a:ext uri="{FF2B5EF4-FFF2-40B4-BE49-F238E27FC236}">
                  <a16:creationId xmlns:a16="http://schemas.microsoft.com/office/drawing/2014/main" id="{35CAFE42-DAED-F30F-AE19-FB9CA88CDD3D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9549;p70">
              <a:extLst>
                <a:ext uri="{FF2B5EF4-FFF2-40B4-BE49-F238E27FC236}">
                  <a16:creationId xmlns:a16="http://schemas.microsoft.com/office/drawing/2014/main" id="{F9F0D634-852E-C75A-1DD7-CDD8E6979477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9550;p70">
              <a:extLst>
                <a:ext uri="{FF2B5EF4-FFF2-40B4-BE49-F238E27FC236}">
                  <a16:creationId xmlns:a16="http://schemas.microsoft.com/office/drawing/2014/main" id="{A7C3E65D-345F-14B8-61ED-817BF49B088E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9551;p70">
              <a:extLst>
                <a:ext uri="{FF2B5EF4-FFF2-40B4-BE49-F238E27FC236}">
                  <a16:creationId xmlns:a16="http://schemas.microsoft.com/office/drawing/2014/main" id="{D789C9A8-B014-3086-0808-C3DA95EACD56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9552;p70">
              <a:extLst>
                <a:ext uri="{FF2B5EF4-FFF2-40B4-BE49-F238E27FC236}">
                  <a16:creationId xmlns:a16="http://schemas.microsoft.com/office/drawing/2014/main" id="{C5A693C0-11FF-63C8-7DB0-E560C6E0868C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9553;p70">
              <a:extLst>
                <a:ext uri="{FF2B5EF4-FFF2-40B4-BE49-F238E27FC236}">
                  <a16:creationId xmlns:a16="http://schemas.microsoft.com/office/drawing/2014/main" id="{F06AEFA9-208E-80D8-62B6-88DD6378AD37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9554;p70">
              <a:extLst>
                <a:ext uri="{FF2B5EF4-FFF2-40B4-BE49-F238E27FC236}">
                  <a16:creationId xmlns:a16="http://schemas.microsoft.com/office/drawing/2014/main" id="{B53951A5-4E0D-34C1-3C52-AD2541F6CF2F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9555;p70">
              <a:extLst>
                <a:ext uri="{FF2B5EF4-FFF2-40B4-BE49-F238E27FC236}">
                  <a16:creationId xmlns:a16="http://schemas.microsoft.com/office/drawing/2014/main" id="{FE0A93B8-A956-EF2E-8CD9-2C20F9D21100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9556;p70">
              <a:extLst>
                <a:ext uri="{FF2B5EF4-FFF2-40B4-BE49-F238E27FC236}">
                  <a16:creationId xmlns:a16="http://schemas.microsoft.com/office/drawing/2014/main" id="{040C24EE-0CD8-AEEB-F3C5-B46414F22F4A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9557;p70">
              <a:extLst>
                <a:ext uri="{FF2B5EF4-FFF2-40B4-BE49-F238E27FC236}">
                  <a16:creationId xmlns:a16="http://schemas.microsoft.com/office/drawing/2014/main" id="{D18B85A2-0083-9BD6-141B-AC2A629874AC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9558;p70">
              <a:extLst>
                <a:ext uri="{FF2B5EF4-FFF2-40B4-BE49-F238E27FC236}">
                  <a16:creationId xmlns:a16="http://schemas.microsoft.com/office/drawing/2014/main" id="{C4E59E60-76FB-9598-9AB0-24081963A028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9559;p70">
              <a:extLst>
                <a:ext uri="{FF2B5EF4-FFF2-40B4-BE49-F238E27FC236}">
                  <a16:creationId xmlns:a16="http://schemas.microsoft.com/office/drawing/2014/main" id="{61E53EDB-C50B-9CEB-1922-6DF882425867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9560;p70">
              <a:extLst>
                <a:ext uri="{FF2B5EF4-FFF2-40B4-BE49-F238E27FC236}">
                  <a16:creationId xmlns:a16="http://schemas.microsoft.com/office/drawing/2014/main" id="{0303F871-60FD-1277-6E27-39980FD69ED3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9561;p70">
              <a:extLst>
                <a:ext uri="{FF2B5EF4-FFF2-40B4-BE49-F238E27FC236}">
                  <a16:creationId xmlns:a16="http://schemas.microsoft.com/office/drawing/2014/main" id="{A5B7FD0C-8DF7-BABE-7816-72FF9C33097D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9562;p70">
              <a:extLst>
                <a:ext uri="{FF2B5EF4-FFF2-40B4-BE49-F238E27FC236}">
                  <a16:creationId xmlns:a16="http://schemas.microsoft.com/office/drawing/2014/main" id="{97177AF4-4553-26C5-78BA-A6515A35B4B7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9563;p70">
              <a:extLst>
                <a:ext uri="{FF2B5EF4-FFF2-40B4-BE49-F238E27FC236}">
                  <a16:creationId xmlns:a16="http://schemas.microsoft.com/office/drawing/2014/main" id="{9B8689BC-A1CE-4E92-44C1-4F8D13A06BE8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9564;p70">
              <a:extLst>
                <a:ext uri="{FF2B5EF4-FFF2-40B4-BE49-F238E27FC236}">
                  <a16:creationId xmlns:a16="http://schemas.microsoft.com/office/drawing/2014/main" id="{92EA61E3-7FFE-2FB3-DEC3-81A3DF14AF3C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9565;p70">
              <a:extLst>
                <a:ext uri="{FF2B5EF4-FFF2-40B4-BE49-F238E27FC236}">
                  <a16:creationId xmlns:a16="http://schemas.microsoft.com/office/drawing/2014/main" id="{9A88040F-08C7-8271-C413-6A45C59450EC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9566;p70">
              <a:extLst>
                <a:ext uri="{FF2B5EF4-FFF2-40B4-BE49-F238E27FC236}">
                  <a16:creationId xmlns:a16="http://schemas.microsoft.com/office/drawing/2014/main" id="{86FAFCB2-EC0E-6249-D89F-013DE3464E6C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9567;p70">
              <a:extLst>
                <a:ext uri="{FF2B5EF4-FFF2-40B4-BE49-F238E27FC236}">
                  <a16:creationId xmlns:a16="http://schemas.microsoft.com/office/drawing/2014/main" id="{5993D1B0-7A84-FA7D-BA8A-6FAEF690A117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9568;p70">
              <a:extLst>
                <a:ext uri="{FF2B5EF4-FFF2-40B4-BE49-F238E27FC236}">
                  <a16:creationId xmlns:a16="http://schemas.microsoft.com/office/drawing/2014/main" id="{498C6F0F-7442-FD34-C8BC-D33D6750C97E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9569;p70">
              <a:extLst>
                <a:ext uri="{FF2B5EF4-FFF2-40B4-BE49-F238E27FC236}">
                  <a16:creationId xmlns:a16="http://schemas.microsoft.com/office/drawing/2014/main" id="{96C98B06-2B85-710C-6B4F-78B69942F19D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9570;p70">
              <a:extLst>
                <a:ext uri="{FF2B5EF4-FFF2-40B4-BE49-F238E27FC236}">
                  <a16:creationId xmlns:a16="http://schemas.microsoft.com/office/drawing/2014/main" id="{51E0521D-F32B-29F0-2FA0-059EA32ECBEB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9571;p70">
              <a:extLst>
                <a:ext uri="{FF2B5EF4-FFF2-40B4-BE49-F238E27FC236}">
                  <a16:creationId xmlns:a16="http://schemas.microsoft.com/office/drawing/2014/main" id="{E1D4DA26-641C-D2F6-5DB0-94ADF6BBD744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9572;p70">
              <a:extLst>
                <a:ext uri="{FF2B5EF4-FFF2-40B4-BE49-F238E27FC236}">
                  <a16:creationId xmlns:a16="http://schemas.microsoft.com/office/drawing/2014/main" id="{B9B6B30A-31EF-A15E-7EC1-22AD73B31C63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9573;p70">
              <a:extLst>
                <a:ext uri="{FF2B5EF4-FFF2-40B4-BE49-F238E27FC236}">
                  <a16:creationId xmlns:a16="http://schemas.microsoft.com/office/drawing/2014/main" id="{547243A0-B867-169B-4B28-18F4612BA830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9574;p70">
              <a:extLst>
                <a:ext uri="{FF2B5EF4-FFF2-40B4-BE49-F238E27FC236}">
                  <a16:creationId xmlns:a16="http://schemas.microsoft.com/office/drawing/2014/main" id="{CC35167F-1E5E-4D9E-2592-D620A9A879AC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9575;p70">
              <a:extLst>
                <a:ext uri="{FF2B5EF4-FFF2-40B4-BE49-F238E27FC236}">
                  <a16:creationId xmlns:a16="http://schemas.microsoft.com/office/drawing/2014/main" id="{4B4E6CC5-3B33-9697-A610-CD95DBE3A974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9576;p70">
              <a:extLst>
                <a:ext uri="{FF2B5EF4-FFF2-40B4-BE49-F238E27FC236}">
                  <a16:creationId xmlns:a16="http://schemas.microsoft.com/office/drawing/2014/main" id="{FBCA7BF1-7C44-7BFC-0EB7-3BE5256202DE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9577;p70">
              <a:extLst>
                <a:ext uri="{FF2B5EF4-FFF2-40B4-BE49-F238E27FC236}">
                  <a16:creationId xmlns:a16="http://schemas.microsoft.com/office/drawing/2014/main" id="{0975CE30-0481-C501-C794-9F9751EDD2C9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9578;p70">
              <a:extLst>
                <a:ext uri="{FF2B5EF4-FFF2-40B4-BE49-F238E27FC236}">
                  <a16:creationId xmlns:a16="http://schemas.microsoft.com/office/drawing/2014/main" id="{8D8E2DA2-DCFB-CC4E-B3AC-44C504B09F9D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9579;p70">
              <a:extLst>
                <a:ext uri="{FF2B5EF4-FFF2-40B4-BE49-F238E27FC236}">
                  <a16:creationId xmlns:a16="http://schemas.microsoft.com/office/drawing/2014/main" id="{4F2C1BEB-9B8C-64C2-A8D6-46F96ACA2B06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9580;p70">
              <a:extLst>
                <a:ext uri="{FF2B5EF4-FFF2-40B4-BE49-F238E27FC236}">
                  <a16:creationId xmlns:a16="http://schemas.microsoft.com/office/drawing/2014/main" id="{08160B76-6E86-D37A-5A1C-128B9D3A9E0F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9581;p70">
              <a:extLst>
                <a:ext uri="{FF2B5EF4-FFF2-40B4-BE49-F238E27FC236}">
                  <a16:creationId xmlns:a16="http://schemas.microsoft.com/office/drawing/2014/main" id="{54CADDBC-1ABD-6A8F-F3E7-73EC1E0BBC5C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9582;p70">
              <a:extLst>
                <a:ext uri="{FF2B5EF4-FFF2-40B4-BE49-F238E27FC236}">
                  <a16:creationId xmlns:a16="http://schemas.microsoft.com/office/drawing/2014/main" id="{667A9616-6939-A8E8-60EC-E113915A1388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9583;p70">
              <a:extLst>
                <a:ext uri="{FF2B5EF4-FFF2-40B4-BE49-F238E27FC236}">
                  <a16:creationId xmlns:a16="http://schemas.microsoft.com/office/drawing/2014/main" id="{DA51C02A-0DEC-45FD-8231-855B21E56A09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9584;p70">
              <a:extLst>
                <a:ext uri="{FF2B5EF4-FFF2-40B4-BE49-F238E27FC236}">
                  <a16:creationId xmlns:a16="http://schemas.microsoft.com/office/drawing/2014/main" id="{DE11921E-FD97-5BF5-F331-01A579F6DCFC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9585;p70">
              <a:extLst>
                <a:ext uri="{FF2B5EF4-FFF2-40B4-BE49-F238E27FC236}">
                  <a16:creationId xmlns:a16="http://schemas.microsoft.com/office/drawing/2014/main" id="{93ADBE3B-B80D-0E6C-25D2-91F9FB337E3D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9586;p70">
              <a:extLst>
                <a:ext uri="{FF2B5EF4-FFF2-40B4-BE49-F238E27FC236}">
                  <a16:creationId xmlns:a16="http://schemas.microsoft.com/office/drawing/2014/main" id="{874E8C5B-60D1-D0A6-E678-EEB19F45D050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9587;p70">
              <a:extLst>
                <a:ext uri="{FF2B5EF4-FFF2-40B4-BE49-F238E27FC236}">
                  <a16:creationId xmlns:a16="http://schemas.microsoft.com/office/drawing/2014/main" id="{8D6EBAE5-EDB2-DB8C-661D-F686FC30D54B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9588;p70">
              <a:extLst>
                <a:ext uri="{FF2B5EF4-FFF2-40B4-BE49-F238E27FC236}">
                  <a16:creationId xmlns:a16="http://schemas.microsoft.com/office/drawing/2014/main" id="{876B4F16-5D50-3D53-DF18-44813E8C7212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9589;p70">
              <a:extLst>
                <a:ext uri="{FF2B5EF4-FFF2-40B4-BE49-F238E27FC236}">
                  <a16:creationId xmlns:a16="http://schemas.microsoft.com/office/drawing/2014/main" id="{92CAEABD-1D21-3023-AAB6-E67E887AD7BC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9590;p70">
              <a:extLst>
                <a:ext uri="{FF2B5EF4-FFF2-40B4-BE49-F238E27FC236}">
                  <a16:creationId xmlns:a16="http://schemas.microsoft.com/office/drawing/2014/main" id="{5C904BDD-55D4-EAC3-4908-7C0401198047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9591;p70">
              <a:extLst>
                <a:ext uri="{FF2B5EF4-FFF2-40B4-BE49-F238E27FC236}">
                  <a16:creationId xmlns:a16="http://schemas.microsoft.com/office/drawing/2014/main" id="{0C82211D-418B-98D5-AE5B-47BB628A9324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9592;p70">
              <a:extLst>
                <a:ext uri="{FF2B5EF4-FFF2-40B4-BE49-F238E27FC236}">
                  <a16:creationId xmlns:a16="http://schemas.microsoft.com/office/drawing/2014/main" id="{C46AB88F-06B2-3686-4822-60D6495DF5EE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9593;p70">
              <a:extLst>
                <a:ext uri="{FF2B5EF4-FFF2-40B4-BE49-F238E27FC236}">
                  <a16:creationId xmlns:a16="http://schemas.microsoft.com/office/drawing/2014/main" id="{723E12FC-3B5F-A694-BF9C-3DE662686193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9594;p70">
              <a:extLst>
                <a:ext uri="{FF2B5EF4-FFF2-40B4-BE49-F238E27FC236}">
                  <a16:creationId xmlns:a16="http://schemas.microsoft.com/office/drawing/2014/main" id="{458B1F13-6B91-E890-4D48-923794F867C8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9595;p70">
              <a:extLst>
                <a:ext uri="{FF2B5EF4-FFF2-40B4-BE49-F238E27FC236}">
                  <a16:creationId xmlns:a16="http://schemas.microsoft.com/office/drawing/2014/main" id="{AD483E1D-EAD4-BE40-1B9C-FD83C6C3C5C8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9596;p70">
              <a:extLst>
                <a:ext uri="{FF2B5EF4-FFF2-40B4-BE49-F238E27FC236}">
                  <a16:creationId xmlns:a16="http://schemas.microsoft.com/office/drawing/2014/main" id="{730BA748-B5C0-4257-76EA-F7FD1D66BD9D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9597;p70">
              <a:extLst>
                <a:ext uri="{FF2B5EF4-FFF2-40B4-BE49-F238E27FC236}">
                  <a16:creationId xmlns:a16="http://schemas.microsoft.com/office/drawing/2014/main" id="{7CD07BF2-AC81-E413-A3CB-A4AC0B3BD38A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9598;p70">
              <a:extLst>
                <a:ext uri="{FF2B5EF4-FFF2-40B4-BE49-F238E27FC236}">
                  <a16:creationId xmlns:a16="http://schemas.microsoft.com/office/drawing/2014/main" id="{5E5D00F4-75C4-CD1B-05F5-CB2089CD65CC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9599;p70">
              <a:extLst>
                <a:ext uri="{FF2B5EF4-FFF2-40B4-BE49-F238E27FC236}">
                  <a16:creationId xmlns:a16="http://schemas.microsoft.com/office/drawing/2014/main" id="{B69CB969-126C-0F7A-03F3-28049353555B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9600;p70">
              <a:extLst>
                <a:ext uri="{FF2B5EF4-FFF2-40B4-BE49-F238E27FC236}">
                  <a16:creationId xmlns:a16="http://schemas.microsoft.com/office/drawing/2014/main" id="{72765741-082A-F302-25F2-23FB35BDA565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9601;p70">
              <a:extLst>
                <a:ext uri="{FF2B5EF4-FFF2-40B4-BE49-F238E27FC236}">
                  <a16:creationId xmlns:a16="http://schemas.microsoft.com/office/drawing/2014/main" id="{A54CACE2-3C71-76FB-3A4E-6CA093C70547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9602;p70">
              <a:extLst>
                <a:ext uri="{FF2B5EF4-FFF2-40B4-BE49-F238E27FC236}">
                  <a16:creationId xmlns:a16="http://schemas.microsoft.com/office/drawing/2014/main" id="{D175E51F-5F3A-0C4B-ED0E-DF775BF3AC3C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9603;p70">
              <a:extLst>
                <a:ext uri="{FF2B5EF4-FFF2-40B4-BE49-F238E27FC236}">
                  <a16:creationId xmlns:a16="http://schemas.microsoft.com/office/drawing/2014/main" id="{FFDF473F-2CD5-23AF-4B59-E3C4F8F920F4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9604;p70">
              <a:extLst>
                <a:ext uri="{FF2B5EF4-FFF2-40B4-BE49-F238E27FC236}">
                  <a16:creationId xmlns:a16="http://schemas.microsoft.com/office/drawing/2014/main" id="{FDA12163-E730-7481-1FE6-C5F75E7AC5EB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9605;p70">
              <a:extLst>
                <a:ext uri="{FF2B5EF4-FFF2-40B4-BE49-F238E27FC236}">
                  <a16:creationId xmlns:a16="http://schemas.microsoft.com/office/drawing/2014/main" id="{A756230C-7484-5B79-BDA4-F2A3F8F34591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9606;p70">
              <a:extLst>
                <a:ext uri="{FF2B5EF4-FFF2-40B4-BE49-F238E27FC236}">
                  <a16:creationId xmlns:a16="http://schemas.microsoft.com/office/drawing/2014/main" id="{275753A8-FF6E-7D63-0624-B040B442A509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9607;p70">
              <a:extLst>
                <a:ext uri="{FF2B5EF4-FFF2-40B4-BE49-F238E27FC236}">
                  <a16:creationId xmlns:a16="http://schemas.microsoft.com/office/drawing/2014/main" id="{412E5187-5364-6B70-5FE5-E85549943877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9608;p70">
              <a:extLst>
                <a:ext uri="{FF2B5EF4-FFF2-40B4-BE49-F238E27FC236}">
                  <a16:creationId xmlns:a16="http://schemas.microsoft.com/office/drawing/2014/main" id="{FC2CB706-0706-5159-1A57-2BD6EEDA3400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9609;p70">
              <a:extLst>
                <a:ext uri="{FF2B5EF4-FFF2-40B4-BE49-F238E27FC236}">
                  <a16:creationId xmlns:a16="http://schemas.microsoft.com/office/drawing/2014/main" id="{2DC43512-1E36-D95B-BD32-49617E9967B6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9610;p70">
              <a:extLst>
                <a:ext uri="{FF2B5EF4-FFF2-40B4-BE49-F238E27FC236}">
                  <a16:creationId xmlns:a16="http://schemas.microsoft.com/office/drawing/2014/main" id="{626DEE77-BFEF-CF52-3173-DD0A86F8FEA0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9611;p70">
              <a:extLst>
                <a:ext uri="{FF2B5EF4-FFF2-40B4-BE49-F238E27FC236}">
                  <a16:creationId xmlns:a16="http://schemas.microsoft.com/office/drawing/2014/main" id="{A0B0E070-E7CF-CA15-A6D7-0CECF67BA56D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9612;p70">
              <a:extLst>
                <a:ext uri="{FF2B5EF4-FFF2-40B4-BE49-F238E27FC236}">
                  <a16:creationId xmlns:a16="http://schemas.microsoft.com/office/drawing/2014/main" id="{E2280C1D-5B69-6D43-5493-15083FD3C3CF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9613;p70">
              <a:extLst>
                <a:ext uri="{FF2B5EF4-FFF2-40B4-BE49-F238E27FC236}">
                  <a16:creationId xmlns:a16="http://schemas.microsoft.com/office/drawing/2014/main" id="{4E25A6B5-D4A0-7248-E9A3-59A250AACC33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9614;p70">
              <a:extLst>
                <a:ext uri="{FF2B5EF4-FFF2-40B4-BE49-F238E27FC236}">
                  <a16:creationId xmlns:a16="http://schemas.microsoft.com/office/drawing/2014/main" id="{84C28EFB-6B92-D1C8-648D-B87B8F692D3C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9615;p70">
              <a:extLst>
                <a:ext uri="{FF2B5EF4-FFF2-40B4-BE49-F238E27FC236}">
                  <a16:creationId xmlns:a16="http://schemas.microsoft.com/office/drawing/2014/main" id="{253D0995-D0A1-0881-9425-373839DBF573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9616;p70">
              <a:extLst>
                <a:ext uri="{FF2B5EF4-FFF2-40B4-BE49-F238E27FC236}">
                  <a16:creationId xmlns:a16="http://schemas.microsoft.com/office/drawing/2014/main" id="{71FADAA3-416E-0455-4B45-C61D61E12146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9617;p70">
              <a:extLst>
                <a:ext uri="{FF2B5EF4-FFF2-40B4-BE49-F238E27FC236}">
                  <a16:creationId xmlns:a16="http://schemas.microsoft.com/office/drawing/2014/main" id="{BD77F032-E36C-7193-781F-06D1F0B5419B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9618;p70">
              <a:extLst>
                <a:ext uri="{FF2B5EF4-FFF2-40B4-BE49-F238E27FC236}">
                  <a16:creationId xmlns:a16="http://schemas.microsoft.com/office/drawing/2014/main" id="{264A3E11-842D-1AD0-EE8A-573770E57A8A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9619;p70">
              <a:extLst>
                <a:ext uri="{FF2B5EF4-FFF2-40B4-BE49-F238E27FC236}">
                  <a16:creationId xmlns:a16="http://schemas.microsoft.com/office/drawing/2014/main" id="{98DB217D-EDF7-97A7-E67B-A05C08E54122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9620;p70">
              <a:extLst>
                <a:ext uri="{FF2B5EF4-FFF2-40B4-BE49-F238E27FC236}">
                  <a16:creationId xmlns:a16="http://schemas.microsoft.com/office/drawing/2014/main" id="{9B379EE9-CD20-6B5C-6E31-4A65BD6830FA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9621;p70">
              <a:extLst>
                <a:ext uri="{FF2B5EF4-FFF2-40B4-BE49-F238E27FC236}">
                  <a16:creationId xmlns:a16="http://schemas.microsoft.com/office/drawing/2014/main" id="{8C5A4774-419F-BA47-5E32-9BF58C8220D3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9622;p70">
              <a:extLst>
                <a:ext uri="{FF2B5EF4-FFF2-40B4-BE49-F238E27FC236}">
                  <a16:creationId xmlns:a16="http://schemas.microsoft.com/office/drawing/2014/main" id="{21B0D16E-6757-8993-4021-D68959C135A5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9623;p70">
              <a:extLst>
                <a:ext uri="{FF2B5EF4-FFF2-40B4-BE49-F238E27FC236}">
                  <a16:creationId xmlns:a16="http://schemas.microsoft.com/office/drawing/2014/main" id="{ED3CF113-B83D-BACF-758F-B8E8D04773C1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9624;p70">
              <a:extLst>
                <a:ext uri="{FF2B5EF4-FFF2-40B4-BE49-F238E27FC236}">
                  <a16:creationId xmlns:a16="http://schemas.microsoft.com/office/drawing/2014/main" id="{00601AE9-07E8-D946-BC7E-FEFC3E80961C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9625;p70">
              <a:extLst>
                <a:ext uri="{FF2B5EF4-FFF2-40B4-BE49-F238E27FC236}">
                  <a16:creationId xmlns:a16="http://schemas.microsoft.com/office/drawing/2014/main" id="{58DEABAC-29D0-82B5-D367-88591970B00A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9626;p70">
              <a:extLst>
                <a:ext uri="{FF2B5EF4-FFF2-40B4-BE49-F238E27FC236}">
                  <a16:creationId xmlns:a16="http://schemas.microsoft.com/office/drawing/2014/main" id="{F0AA6A87-7944-3705-F7A3-CEB7D24C74B4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9627;p70">
              <a:extLst>
                <a:ext uri="{FF2B5EF4-FFF2-40B4-BE49-F238E27FC236}">
                  <a16:creationId xmlns:a16="http://schemas.microsoft.com/office/drawing/2014/main" id="{2BA299BD-0DE3-4376-147A-055ABF44D843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9628;p70">
              <a:extLst>
                <a:ext uri="{FF2B5EF4-FFF2-40B4-BE49-F238E27FC236}">
                  <a16:creationId xmlns:a16="http://schemas.microsoft.com/office/drawing/2014/main" id="{D0B5EBE4-5728-FB9C-4D5E-7E89C5AF84B4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9629;p70">
              <a:extLst>
                <a:ext uri="{FF2B5EF4-FFF2-40B4-BE49-F238E27FC236}">
                  <a16:creationId xmlns:a16="http://schemas.microsoft.com/office/drawing/2014/main" id="{ACD52A53-0417-3BB1-4A44-DEC058200883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9630;p70">
              <a:extLst>
                <a:ext uri="{FF2B5EF4-FFF2-40B4-BE49-F238E27FC236}">
                  <a16:creationId xmlns:a16="http://schemas.microsoft.com/office/drawing/2014/main" id="{EC9F03BC-F17D-F4BD-FBE3-4F1BF54D5B83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9631;p70">
              <a:extLst>
                <a:ext uri="{FF2B5EF4-FFF2-40B4-BE49-F238E27FC236}">
                  <a16:creationId xmlns:a16="http://schemas.microsoft.com/office/drawing/2014/main" id="{C1770550-39AE-9EFF-90F4-0A132BB7255E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9632;p70">
              <a:extLst>
                <a:ext uri="{FF2B5EF4-FFF2-40B4-BE49-F238E27FC236}">
                  <a16:creationId xmlns:a16="http://schemas.microsoft.com/office/drawing/2014/main" id="{82E645E9-6C0C-E370-6E33-5659BFD72844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9633;p70">
              <a:extLst>
                <a:ext uri="{FF2B5EF4-FFF2-40B4-BE49-F238E27FC236}">
                  <a16:creationId xmlns:a16="http://schemas.microsoft.com/office/drawing/2014/main" id="{E0723A6C-32F4-3AEA-A37F-9389C7EF6FE5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9634;p70">
              <a:extLst>
                <a:ext uri="{FF2B5EF4-FFF2-40B4-BE49-F238E27FC236}">
                  <a16:creationId xmlns:a16="http://schemas.microsoft.com/office/drawing/2014/main" id="{45CC8CF1-63EF-11E5-BF60-3E623784F35E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9635;p70">
              <a:extLst>
                <a:ext uri="{FF2B5EF4-FFF2-40B4-BE49-F238E27FC236}">
                  <a16:creationId xmlns:a16="http://schemas.microsoft.com/office/drawing/2014/main" id="{101AB24E-9D85-3E7D-434D-104B0E3E5BE8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9636;p70">
              <a:extLst>
                <a:ext uri="{FF2B5EF4-FFF2-40B4-BE49-F238E27FC236}">
                  <a16:creationId xmlns:a16="http://schemas.microsoft.com/office/drawing/2014/main" id="{292D7B82-0A26-CDB4-B005-651B730B10B3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9637;p70">
              <a:extLst>
                <a:ext uri="{FF2B5EF4-FFF2-40B4-BE49-F238E27FC236}">
                  <a16:creationId xmlns:a16="http://schemas.microsoft.com/office/drawing/2014/main" id="{3E42812B-B2E0-5407-3697-8078A9428F8B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9638;p70">
              <a:extLst>
                <a:ext uri="{FF2B5EF4-FFF2-40B4-BE49-F238E27FC236}">
                  <a16:creationId xmlns:a16="http://schemas.microsoft.com/office/drawing/2014/main" id="{7A650043-E9B3-C540-70C8-758D3973D25F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9639;p70">
              <a:extLst>
                <a:ext uri="{FF2B5EF4-FFF2-40B4-BE49-F238E27FC236}">
                  <a16:creationId xmlns:a16="http://schemas.microsoft.com/office/drawing/2014/main" id="{245F75B7-38C1-83A4-38C9-C0757CE17108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9640;p70">
              <a:extLst>
                <a:ext uri="{FF2B5EF4-FFF2-40B4-BE49-F238E27FC236}">
                  <a16:creationId xmlns:a16="http://schemas.microsoft.com/office/drawing/2014/main" id="{166E318B-B5EA-88E7-D507-3949271D815D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9641;p70">
              <a:extLst>
                <a:ext uri="{FF2B5EF4-FFF2-40B4-BE49-F238E27FC236}">
                  <a16:creationId xmlns:a16="http://schemas.microsoft.com/office/drawing/2014/main" id="{7E0170F9-E781-23BB-5187-A41CE3C37E55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9642;p70">
              <a:extLst>
                <a:ext uri="{FF2B5EF4-FFF2-40B4-BE49-F238E27FC236}">
                  <a16:creationId xmlns:a16="http://schemas.microsoft.com/office/drawing/2014/main" id="{22687A1E-2824-FD32-502D-9ED2068A8F63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9643;p70">
              <a:extLst>
                <a:ext uri="{FF2B5EF4-FFF2-40B4-BE49-F238E27FC236}">
                  <a16:creationId xmlns:a16="http://schemas.microsoft.com/office/drawing/2014/main" id="{5C53B7DA-AF4A-60C5-9480-EED4B088E663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9644;p70">
              <a:extLst>
                <a:ext uri="{FF2B5EF4-FFF2-40B4-BE49-F238E27FC236}">
                  <a16:creationId xmlns:a16="http://schemas.microsoft.com/office/drawing/2014/main" id="{1891A2DC-2509-36E1-E158-43F4307B5F8B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9645;p70">
              <a:extLst>
                <a:ext uri="{FF2B5EF4-FFF2-40B4-BE49-F238E27FC236}">
                  <a16:creationId xmlns:a16="http://schemas.microsoft.com/office/drawing/2014/main" id="{42223EE9-C19F-3A86-1514-4D5F90705A2B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9646;p70">
              <a:extLst>
                <a:ext uri="{FF2B5EF4-FFF2-40B4-BE49-F238E27FC236}">
                  <a16:creationId xmlns:a16="http://schemas.microsoft.com/office/drawing/2014/main" id="{570450B0-A4DD-B976-468C-B5FB0F9A6818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9647;p70">
              <a:extLst>
                <a:ext uri="{FF2B5EF4-FFF2-40B4-BE49-F238E27FC236}">
                  <a16:creationId xmlns:a16="http://schemas.microsoft.com/office/drawing/2014/main" id="{210265AD-1891-4694-595F-2EDEE14C781C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9648;p70">
              <a:extLst>
                <a:ext uri="{FF2B5EF4-FFF2-40B4-BE49-F238E27FC236}">
                  <a16:creationId xmlns:a16="http://schemas.microsoft.com/office/drawing/2014/main" id="{38817CEA-F8D5-648F-0DD6-04E9F2AB3FE1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9649;p70">
              <a:extLst>
                <a:ext uri="{FF2B5EF4-FFF2-40B4-BE49-F238E27FC236}">
                  <a16:creationId xmlns:a16="http://schemas.microsoft.com/office/drawing/2014/main" id="{C6BD98FF-D2F4-872E-E71E-464EF4AD07DD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9650;p70">
              <a:extLst>
                <a:ext uri="{FF2B5EF4-FFF2-40B4-BE49-F238E27FC236}">
                  <a16:creationId xmlns:a16="http://schemas.microsoft.com/office/drawing/2014/main" id="{15656C11-A7DD-507D-F9BC-50C65A92EBE3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9651;p70">
              <a:extLst>
                <a:ext uri="{FF2B5EF4-FFF2-40B4-BE49-F238E27FC236}">
                  <a16:creationId xmlns:a16="http://schemas.microsoft.com/office/drawing/2014/main" id="{0DC9AE31-197D-A643-12CF-E6C6D1F878BE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9652;p70">
              <a:extLst>
                <a:ext uri="{FF2B5EF4-FFF2-40B4-BE49-F238E27FC236}">
                  <a16:creationId xmlns:a16="http://schemas.microsoft.com/office/drawing/2014/main" id="{9892EA90-0857-42DD-8295-368BD36F29C1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9653;p70">
              <a:extLst>
                <a:ext uri="{FF2B5EF4-FFF2-40B4-BE49-F238E27FC236}">
                  <a16:creationId xmlns:a16="http://schemas.microsoft.com/office/drawing/2014/main" id="{505F1ACB-CEEC-9E4D-2C52-439198214F62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9654;p70">
              <a:extLst>
                <a:ext uri="{FF2B5EF4-FFF2-40B4-BE49-F238E27FC236}">
                  <a16:creationId xmlns:a16="http://schemas.microsoft.com/office/drawing/2014/main" id="{6BCD7F2E-A197-997E-D15A-930212F29CC8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9655;p70">
              <a:extLst>
                <a:ext uri="{FF2B5EF4-FFF2-40B4-BE49-F238E27FC236}">
                  <a16:creationId xmlns:a16="http://schemas.microsoft.com/office/drawing/2014/main" id="{79FA8096-B6E3-1210-1136-65014CD00120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9656;p70">
              <a:extLst>
                <a:ext uri="{FF2B5EF4-FFF2-40B4-BE49-F238E27FC236}">
                  <a16:creationId xmlns:a16="http://schemas.microsoft.com/office/drawing/2014/main" id="{998DA3A3-7491-650D-657B-0E7513987548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9657;p70">
              <a:extLst>
                <a:ext uri="{FF2B5EF4-FFF2-40B4-BE49-F238E27FC236}">
                  <a16:creationId xmlns:a16="http://schemas.microsoft.com/office/drawing/2014/main" id="{028E36D5-5F18-F512-A257-6A7E4F9EA00E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9658;p70">
              <a:extLst>
                <a:ext uri="{FF2B5EF4-FFF2-40B4-BE49-F238E27FC236}">
                  <a16:creationId xmlns:a16="http://schemas.microsoft.com/office/drawing/2014/main" id="{31F198D1-3E8C-1DEA-C8BB-0A1BC8FE5EFD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9659;p70">
              <a:extLst>
                <a:ext uri="{FF2B5EF4-FFF2-40B4-BE49-F238E27FC236}">
                  <a16:creationId xmlns:a16="http://schemas.microsoft.com/office/drawing/2014/main" id="{C5F59220-FC11-E707-3220-FD5C792F71C3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9660;p70">
              <a:extLst>
                <a:ext uri="{FF2B5EF4-FFF2-40B4-BE49-F238E27FC236}">
                  <a16:creationId xmlns:a16="http://schemas.microsoft.com/office/drawing/2014/main" id="{538070C3-8108-F4BA-23A2-3542E4A8BCE9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9661;p70">
              <a:extLst>
                <a:ext uri="{FF2B5EF4-FFF2-40B4-BE49-F238E27FC236}">
                  <a16:creationId xmlns:a16="http://schemas.microsoft.com/office/drawing/2014/main" id="{C019F359-E298-638E-366C-2C7F1C2756C4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9662;p70">
              <a:extLst>
                <a:ext uri="{FF2B5EF4-FFF2-40B4-BE49-F238E27FC236}">
                  <a16:creationId xmlns:a16="http://schemas.microsoft.com/office/drawing/2014/main" id="{AC01919F-6C4D-04D5-B453-131418AAB9A0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9663;p70">
              <a:extLst>
                <a:ext uri="{FF2B5EF4-FFF2-40B4-BE49-F238E27FC236}">
                  <a16:creationId xmlns:a16="http://schemas.microsoft.com/office/drawing/2014/main" id="{1BFC5B0C-5582-1C5C-A57E-C672CCBDB5B9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9664;p70">
              <a:extLst>
                <a:ext uri="{FF2B5EF4-FFF2-40B4-BE49-F238E27FC236}">
                  <a16:creationId xmlns:a16="http://schemas.microsoft.com/office/drawing/2014/main" id="{AC73D52D-88E9-A3E6-EB0C-9402E269A39B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9665;p70">
              <a:extLst>
                <a:ext uri="{FF2B5EF4-FFF2-40B4-BE49-F238E27FC236}">
                  <a16:creationId xmlns:a16="http://schemas.microsoft.com/office/drawing/2014/main" id="{8AC0B2BC-EE3B-6DCA-CF14-EB718FC75EC2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9666;p70">
              <a:extLst>
                <a:ext uri="{FF2B5EF4-FFF2-40B4-BE49-F238E27FC236}">
                  <a16:creationId xmlns:a16="http://schemas.microsoft.com/office/drawing/2014/main" id="{B4FB8E7B-CDC5-F266-51C3-2676859A906D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9667;p70">
              <a:extLst>
                <a:ext uri="{FF2B5EF4-FFF2-40B4-BE49-F238E27FC236}">
                  <a16:creationId xmlns:a16="http://schemas.microsoft.com/office/drawing/2014/main" id="{7F73766A-BAB2-6925-6DE2-1D4B56759E7D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9668;p70">
              <a:extLst>
                <a:ext uri="{FF2B5EF4-FFF2-40B4-BE49-F238E27FC236}">
                  <a16:creationId xmlns:a16="http://schemas.microsoft.com/office/drawing/2014/main" id="{7DC8C409-0146-6D65-2348-A4BB41FF5816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9669;p70">
              <a:extLst>
                <a:ext uri="{FF2B5EF4-FFF2-40B4-BE49-F238E27FC236}">
                  <a16:creationId xmlns:a16="http://schemas.microsoft.com/office/drawing/2014/main" id="{85925453-DC14-CA77-1BB2-38FDE8ED542F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9670;p70">
              <a:extLst>
                <a:ext uri="{FF2B5EF4-FFF2-40B4-BE49-F238E27FC236}">
                  <a16:creationId xmlns:a16="http://schemas.microsoft.com/office/drawing/2014/main" id="{E43F1458-140F-1B64-27DF-B2B952969F1F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9671;p70">
              <a:extLst>
                <a:ext uri="{FF2B5EF4-FFF2-40B4-BE49-F238E27FC236}">
                  <a16:creationId xmlns:a16="http://schemas.microsoft.com/office/drawing/2014/main" id="{A247C9E5-F765-3DB6-0A17-39B0E4B43D1D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9672;p70">
              <a:extLst>
                <a:ext uri="{FF2B5EF4-FFF2-40B4-BE49-F238E27FC236}">
                  <a16:creationId xmlns:a16="http://schemas.microsoft.com/office/drawing/2014/main" id="{4FA45274-F0A9-85EA-0F9E-42E4A7EEB899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9673;p70">
              <a:extLst>
                <a:ext uri="{FF2B5EF4-FFF2-40B4-BE49-F238E27FC236}">
                  <a16:creationId xmlns:a16="http://schemas.microsoft.com/office/drawing/2014/main" id="{11D8C280-BA71-1207-35F6-9CF8780DA5F7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9674;p70">
              <a:extLst>
                <a:ext uri="{FF2B5EF4-FFF2-40B4-BE49-F238E27FC236}">
                  <a16:creationId xmlns:a16="http://schemas.microsoft.com/office/drawing/2014/main" id="{7F498D19-15E8-51BA-04CA-84BD9D11D67D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9675;p70">
              <a:extLst>
                <a:ext uri="{FF2B5EF4-FFF2-40B4-BE49-F238E27FC236}">
                  <a16:creationId xmlns:a16="http://schemas.microsoft.com/office/drawing/2014/main" id="{80D2F87A-932F-63C8-70F4-62937A1FADB7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9676;p70">
              <a:extLst>
                <a:ext uri="{FF2B5EF4-FFF2-40B4-BE49-F238E27FC236}">
                  <a16:creationId xmlns:a16="http://schemas.microsoft.com/office/drawing/2014/main" id="{C895F65C-D14E-AD04-B8ED-677F70F2043D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9677;p70">
              <a:extLst>
                <a:ext uri="{FF2B5EF4-FFF2-40B4-BE49-F238E27FC236}">
                  <a16:creationId xmlns:a16="http://schemas.microsoft.com/office/drawing/2014/main" id="{AF5CD987-E688-BFEB-BB30-B691730454ED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9678;p70">
              <a:extLst>
                <a:ext uri="{FF2B5EF4-FFF2-40B4-BE49-F238E27FC236}">
                  <a16:creationId xmlns:a16="http://schemas.microsoft.com/office/drawing/2014/main" id="{5AF7FB26-E398-766D-0C1C-C5261903A6E9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9679;p70">
              <a:extLst>
                <a:ext uri="{FF2B5EF4-FFF2-40B4-BE49-F238E27FC236}">
                  <a16:creationId xmlns:a16="http://schemas.microsoft.com/office/drawing/2014/main" id="{D79DA237-12A5-F1A2-ECF2-0E34D9807767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9680;p70">
              <a:extLst>
                <a:ext uri="{FF2B5EF4-FFF2-40B4-BE49-F238E27FC236}">
                  <a16:creationId xmlns:a16="http://schemas.microsoft.com/office/drawing/2014/main" id="{FFA5A9FF-0B7D-754B-740C-617FF47F5984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9681;p70">
              <a:extLst>
                <a:ext uri="{FF2B5EF4-FFF2-40B4-BE49-F238E27FC236}">
                  <a16:creationId xmlns:a16="http://schemas.microsoft.com/office/drawing/2014/main" id="{ABF7D3EC-C392-931F-851C-B688361A56EF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9682;p70">
              <a:extLst>
                <a:ext uri="{FF2B5EF4-FFF2-40B4-BE49-F238E27FC236}">
                  <a16:creationId xmlns:a16="http://schemas.microsoft.com/office/drawing/2014/main" id="{DB894765-4C50-0FE1-1AE7-D65AF0D963A0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9683;p70">
              <a:extLst>
                <a:ext uri="{FF2B5EF4-FFF2-40B4-BE49-F238E27FC236}">
                  <a16:creationId xmlns:a16="http://schemas.microsoft.com/office/drawing/2014/main" id="{2E22BD66-FE23-6E55-A836-0F28A655ABEB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9684;p70">
              <a:extLst>
                <a:ext uri="{FF2B5EF4-FFF2-40B4-BE49-F238E27FC236}">
                  <a16:creationId xmlns:a16="http://schemas.microsoft.com/office/drawing/2014/main" id="{A6B83E7A-040A-DEBC-0FF4-DD3446180E53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9685;p70">
              <a:extLst>
                <a:ext uri="{FF2B5EF4-FFF2-40B4-BE49-F238E27FC236}">
                  <a16:creationId xmlns:a16="http://schemas.microsoft.com/office/drawing/2014/main" id="{A548D78D-D1E6-05BE-170A-6E31D4453488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9686;p70">
              <a:extLst>
                <a:ext uri="{FF2B5EF4-FFF2-40B4-BE49-F238E27FC236}">
                  <a16:creationId xmlns:a16="http://schemas.microsoft.com/office/drawing/2014/main" id="{0DA0E2C0-99F6-41B0-32AC-3CE34D41A786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9687;p70">
              <a:extLst>
                <a:ext uri="{FF2B5EF4-FFF2-40B4-BE49-F238E27FC236}">
                  <a16:creationId xmlns:a16="http://schemas.microsoft.com/office/drawing/2014/main" id="{F7F49103-F10C-5D61-460E-950262381A67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9688;p70">
              <a:extLst>
                <a:ext uri="{FF2B5EF4-FFF2-40B4-BE49-F238E27FC236}">
                  <a16:creationId xmlns:a16="http://schemas.microsoft.com/office/drawing/2014/main" id="{A420A965-EDB8-101A-DF8D-B95F8FD15BA3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9689;p70">
              <a:extLst>
                <a:ext uri="{FF2B5EF4-FFF2-40B4-BE49-F238E27FC236}">
                  <a16:creationId xmlns:a16="http://schemas.microsoft.com/office/drawing/2014/main" id="{0F808592-8AD4-1B87-85E9-48F1EE82866A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9690;p70">
              <a:extLst>
                <a:ext uri="{FF2B5EF4-FFF2-40B4-BE49-F238E27FC236}">
                  <a16:creationId xmlns:a16="http://schemas.microsoft.com/office/drawing/2014/main" id="{03E31723-DF2B-F70B-120A-A838A6DFE439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9691;p70">
              <a:extLst>
                <a:ext uri="{FF2B5EF4-FFF2-40B4-BE49-F238E27FC236}">
                  <a16:creationId xmlns:a16="http://schemas.microsoft.com/office/drawing/2014/main" id="{5226606F-CCA7-02B1-5E40-6B7D4F54F72B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9692;p70">
              <a:extLst>
                <a:ext uri="{FF2B5EF4-FFF2-40B4-BE49-F238E27FC236}">
                  <a16:creationId xmlns:a16="http://schemas.microsoft.com/office/drawing/2014/main" id="{83B7A1D8-86CE-36DC-5D8F-979C086EA202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9693;p70">
              <a:extLst>
                <a:ext uri="{FF2B5EF4-FFF2-40B4-BE49-F238E27FC236}">
                  <a16:creationId xmlns:a16="http://schemas.microsoft.com/office/drawing/2014/main" id="{B49BEF8E-5798-76F6-DE53-E6E316298978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9694;p70">
              <a:extLst>
                <a:ext uri="{FF2B5EF4-FFF2-40B4-BE49-F238E27FC236}">
                  <a16:creationId xmlns:a16="http://schemas.microsoft.com/office/drawing/2014/main" id="{F20EC790-45F4-9FDF-F1A1-1D2813A57561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9695;p70">
              <a:extLst>
                <a:ext uri="{FF2B5EF4-FFF2-40B4-BE49-F238E27FC236}">
                  <a16:creationId xmlns:a16="http://schemas.microsoft.com/office/drawing/2014/main" id="{125EE4DA-654E-A16E-8153-9ACAEEFB9EED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9696;p70">
              <a:extLst>
                <a:ext uri="{FF2B5EF4-FFF2-40B4-BE49-F238E27FC236}">
                  <a16:creationId xmlns:a16="http://schemas.microsoft.com/office/drawing/2014/main" id="{70802A11-E9AC-CAA4-7E40-57DD5F9EF552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9697;p70">
              <a:extLst>
                <a:ext uri="{FF2B5EF4-FFF2-40B4-BE49-F238E27FC236}">
                  <a16:creationId xmlns:a16="http://schemas.microsoft.com/office/drawing/2014/main" id="{8F0B24A9-7307-1424-48EC-ED014D7D97BA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9698;p70">
              <a:extLst>
                <a:ext uri="{FF2B5EF4-FFF2-40B4-BE49-F238E27FC236}">
                  <a16:creationId xmlns:a16="http://schemas.microsoft.com/office/drawing/2014/main" id="{8AE91F47-A654-3F27-0BDA-0E797087245D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9699;p70">
              <a:extLst>
                <a:ext uri="{FF2B5EF4-FFF2-40B4-BE49-F238E27FC236}">
                  <a16:creationId xmlns:a16="http://schemas.microsoft.com/office/drawing/2014/main" id="{85E9B963-1F6A-5310-A457-3C7594A360F5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9700;p70">
              <a:extLst>
                <a:ext uri="{FF2B5EF4-FFF2-40B4-BE49-F238E27FC236}">
                  <a16:creationId xmlns:a16="http://schemas.microsoft.com/office/drawing/2014/main" id="{16C4646F-D6FE-3AFF-A2ED-D957B564C58C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9701;p70">
              <a:extLst>
                <a:ext uri="{FF2B5EF4-FFF2-40B4-BE49-F238E27FC236}">
                  <a16:creationId xmlns:a16="http://schemas.microsoft.com/office/drawing/2014/main" id="{215CFE86-BAC8-DF39-D757-D3858AB634DF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9702;p70">
              <a:extLst>
                <a:ext uri="{FF2B5EF4-FFF2-40B4-BE49-F238E27FC236}">
                  <a16:creationId xmlns:a16="http://schemas.microsoft.com/office/drawing/2014/main" id="{4848C272-66C2-9D69-E136-2004106F0E1B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9703;p70">
              <a:extLst>
                <a:ext uri="{FF2B5EF4-FFF2-40B4-BE49-F238E27FC236}">
                  <a16:creationId xmlns:a16="http://schemas.microsoft.com/office/drawing/2014/main" id="{670A1457-C759-8752-B948-EB7F51D3F754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9704;p70">
              <a:extLst>
                <a:ext uri="{FF2B5EF4-FFF2-40B4-BE49-F238E27FC236}">
                  <a16:creationId xmlns:a16="http://schemas.microsoft.com/office/drawing/2014/main" id="{454FB779-7C69-6A2E-E0DD-C49E15D0BD9E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9705;p70">
              <a:extLst>
                <a:ext uri="{FF2B5EF4-FFF2-40B4-BE49-F238E27FC236}">
                  <a16:creationId xmlns:a16="http://schemas.microsoft.com/office/drawing/2014/main" id="{19187A7F-BEE0-4E94-2D6C-6A5D3036DA60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9706;p70">
              <a:extLst>
                <a:ext uri="{FF2B5EF4-FFF2-40B4-BE49-F238E27FC236}">
                  <a16:creationId xmlns:a16="http://schemas.microsoft.com/office/drawing/2014/main" id="{F63F14CA-F3AB-9589-2E10-AC64BC04138D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9707;p70">
              <a:extLst>
                <a:ext uri="{FF2B5EF4-FFF2-40B4-BE49-F238E27FC236}">
                  <a16:creationId xmlns:a16="http://schemas.microsoft.com/office/drawing/2014/main" id="{C1B6C4EA-3E08-7B88-A653-F07F92D9C2FD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9708;p70">
              <a:extLst>
                <a:ext uri="{FF2B5EF4-FFF2-40B4-BE49-F238E27FC236}">
                  <a16:creationId xmlns:a16="http://schemas.microsoft.com/office/drawing/2014/main" id="{950B58B2-2665-3A2F-46FE-9AD0CFA5A405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9709;p70">
              <a:extLst>
                <a:ext uri="{FF2B5EF4-FFF2-40B4-BE49-F238E27FC236}">
                  <a16:creationId xmlns:a16="http://schemas.microsoft.com/office/drawing/2014/main" id="{27F493A5-E4D4-1987-C770-A525E5A2725B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9710;p70">
              <a:extLst>
                <a:ext uri="{FF2B5EF4-FFF2-40B4-BE49-F238E27FC236}">
                  <a16:creationId xmlns:a16="http://schemas.microsoft.com/office/drawing/2014/main" id="{5DDB2474-2004-C1F9-0C2B-CBB8CE3B2E11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9711;p70">
              <a:extLst>
                <a:ext uri="{FF2B5EF4-FFF2-40B4-BE49-F238E27FC236}">
                  <a16:creationId xmlns:a16="http://schemas.microsoft.com/office/drawing/2014/main" id="{AC2173C4-C4BF-495E-DA34-144988E312AD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9712;p70">
              <a:extLst>
                <a:ext uri="{FF2B5EF4-FFF2-40B4-BE49-F238E27FC236}">
                  <a16:creationId xmlns:a16="http://schemas.microsoft.com/office/drawing/2014/main" id="{97ED68D9-46AD-1EFE-9134-489D1162A640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9713;p70">
              <a:extLst>
                <a:ext uri="{FF2B5EF4-FFF2-40B4-BE49-F238E27FC236}">
                  <a16:creationId xmlns:a16="http://schemas.microsoft.com/office/drawing/2014/main" id="{29E91349-D12C-2B63-EC4C-BD9BB5306EAB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9714;p70">
              <a:extLst>
                <a:ext uri="{FF2B5EF4-FFF2-40B4-BE49-F238E27FC236}">
                  <a16:creationId xmlns:a16="http://schemas.microsoft.com/office/drawing/2014/main" id="{229BD661-FDC2-9DB0-10BE-A01A8F42D906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9715;p70">
              <a:extLst>
                <a:ext uri="{FF2B5EF4-FFF2-40B4-BE49-F238E27FC236}">
                  <a16:creationId xmlns:a16="http://schemas.microsoft.com/office/drawing/2014/main" id="{9E02F26E-DBA5-9372-8A53-EC8624708B55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9716;p70">
              <a:extLst>
                <a:ext uri="{FF2B5EF4-FFF2-40B4-BE49-F238E27FC236}">
                  <a16:creationId xmlns:a16="http://schemas.microsoft.com/office/drawing/2014/main" id="{33FAFC9C-DF4F-E505-9A2E-8FB1CDC8A43F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9717;p70">
              <a:extLst>
                <a:ext uri="{FF2B5EF4-FFF2-40B4-BE49-F238E27FC236}">
                  <a16:creationId xmlns:a16="http://schemas.microsoft.com/office/drawing/2014/main" id="{7C773192-82EB-2A5C-D134-A9D5A7C4976F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9718;p70">
              <a:extLst>
                <a:ext uri="{FF2B5EF4-FFF2-40B4-BE49-F238E27FC236}">
                  <a16:creationId xmlns:a16="http://schemas.microsoft.com/office/drawing/2014/main" id="{C613167C-52DD-9F85-EFDE-566C52726422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9719;p70">
              <a:extLst>
                <a:ext uri="{FF2B5EF4-FFF2-40B4-BE49-F238E27FC236}">
                  <a16:creationId xmlns:a16="http://schemas.microsoft.com/office/drawing/2014/main" id="{50565381-F550-1AF0-0551-E1B14111ADF6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9720;p70">
              <a:extLst>
                <a:ext uri="{FF2B5EF4-FFF2-40B4-BE49-F238E27FC236}">
                  <a16:creationId xmlns:a16="http://schemas.microsoft.com/office/drawing/2014/main" id="{9ABB1803-3B4E-0116-CB66-A6C9C8A7F649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9721;p70">
              <a:extLst>
                <a:ext uri="{FF2B5EF4-FFF2-40B4-BE49-F238E27FC236}">
                  <a16:creationId xmlns:a16="http://schemas.microsoft.com/office/drawing/2014/main" id="{87950F48-8BB3-B3F7-3985-240EFE877019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9722;p70">
              <a:extLst>
                <a:ext uri="{FF2B5EF4-FFF2-40B4-BE49-F238E27FC236}">
                  <a16:creationId xmlns:a16="http://schemas.microsoft.com/office/drawing/2014/main" id="{1ECF6CC7-A014-02C4-6751-C5A36D808BB8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9723;p70">
              <a:extLst>
                <a:ext uri="{FF2B5EF4-FFF2-40B4-BE49-F238E27FC236}">
                  <a16:creationId xmlns:a16="http://schemas.microsoft.com/office/drawing/2014/main" id="{60B8CDB8-B3E6-44C8-4CC9-8A022399CE25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9724;p70">
              <a:extLst>
                <a:ext uri="{FF2B5EF4-FFF2-40B4-BE49-F238E27FC236}">
                  <a16:creationId xmlns:a16="http://schemas.microsoft.com/office/drawing/2014/main" id="{7B32FB8E-F20A-5F1F-6455-98FE54DA4C6A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9725;p70">
              <a:extLst>
                <a:ext uri="{FF2B5EF4-FFF2-40B4-BE49-F238E27FC236}">
                  <a16:creationId xmlns:a16="http://schemas.microsoft.com/office/drawing/2014/main" id="{62A8CF88-2A81-5703-C2EA-73697DF86DC4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9726;p70">
              <a:extLst>
                <a:ext uri="{FF2B5EF4-FFF2-40B4-BE49-F238E27FC236}">
                  <a16:creationId xmlns:a16="http://schemas.microsoft.com/office/drawing/2014/main" id="{673BE6FE-2676-C603-2A2F-6B60A6983113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9727;p70">
              <a:extLst>
                <a:ext uri="{FF2B5EF4-FFF2-40B4-BE49-F238E27FC236}">
                  <a16:creationId xmlns:a16="http://schemas.microsoft.com/office/drawing/2014/main" id="{FD4ABBB2-49F7-EBA9-711E-09F2991F1BA0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9728;p70">
              <a:extLst>
                <a:ext uri="{FF2B5EF4-FFF2-40B4-BE49-F238E27FC236}">
                  <a16:creationId xmlns:a16="http://schemas.microsoft.com/office/drawing/2014/main" id="{9596BD68-AC18-040F-D9EA-62F53DA0224D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9729;p70">
              <a:extLst>
                <a:ext uri="{FF2B5EF4-FFF2-40B4-BE49-F238E27FC236}">
                  <a16:creationId xmlns:a16="http://schemas.microsoft.com/office/drawing/2014/main" id="{6EA44CD9-D9D8-F746-16C3-CBCE9D879980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9730;p70">
              <a:extLst>
                <a:ext uri="{FF2B5EF4-FFF2-40B4-BE49-F238E27FC236}">
                  <a16:creationId xmlns:a16="http://schemas.microsoft.com/office/drawing/2014/main" id="{69770301-E405-D186-BF03-F46EA1B85270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9731;p70">
              <a:extLst>
                <a:ext uri="{FF2B5EF4-FFF2-40B4-BE49-F238E27FC236}">
                  <a16:creationId xmlns:a16="http://schemas.microsoft.com/office/drawing/2014/main" id="{5FF2BA67-B2DF-3381-5312-6823D34D1A3B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9732;p70">
              <a:extLst>
                <a:ext uri="{FF2B5EF4-FFF2-40B4-BE49-F238E27FC236}">
                  <a16:creationId xmlns:a16="http://schemas.microsoft.com/office/drawing/2014/main" id="{85B5C54A-2329-1C6F-6288-40BB47246E38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9733;p70">
              <a:extLst>
                <a:ext uri="{FF2B5EF4-FFF2-40B4-BE49-F238E27FC236}">
                  <a16:creationId xmlns:a16="http://schemas.microsoft.com/office/drawing/2014/main" id="{14ECF153-A885-A770-2A03-DA2986D55C67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9734;p70">
              <a:extLst>
                <a:ext uri="{FF2B5EF4-FFF2-40B4-BE49-F238E27FC236}">
                  <a16:creationId xmlns:a16="http://schemas.microsoft.com/office/drawing/2014/main" id="{EE776FA6-094E-7C91-746E-D59460D92DDD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9735;p70">
              <a:extLst>
                <a:ext uri="{FF2B5EF4-FFF2-40B4-BE49-F238E27FC236}">
                  <a16:creationId xmlns:a16="http://schemas.microsoft.com/office/drawing/2014/main" id="{7F0A8BC8-BE64-EC7B-C903-43A005EB3C6E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9736;p70">
              <a:extLst>
                <a:ext uri="{FF2B5EF4-FFF2-40B4-BE49-F238E27FC236}">
                  <a16:creationId xmlns:a16="http://schemas.microsoft.com/office/drawing/2014/main" id="{FE74740A-7E17-27BA-ACDC-338A7F28D577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9737;p70">
              <a:extLst>
                <a:ext uri="{FF2B5EF4-FFF2-40B4-BE49-F238E27FC236}">
                  <a16:creationId xmlns:a16="http://schemas.microsoft.com/office/drawing/2014/main" id="{42D52939-CC90-A5D0-14D6-C423C3F24F32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9738;p70">
              <a:extLst>
                <a:ext uri="{FF2B5EF4-FFF2-40B4-BE49-F238E27FC236}">
                  <a16:creationId xmlns:a16="http://schemas.microsoft.com/office/drawing/2014/main" id="{A1FCF44F-7CE5-B599-1B29-243588D58C2B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9739;p70">
              <a:extLst>
                <a:ext uri="{FF2B5EF4-FFF2-40B4-BE49-F238E27FC236}">
                  <a16:creationId xmlns:a16="http://schemas.microsoft.com/office/drawing/2014/main" id="{6FAA2D02-62C1-D282-FFD6-D3965AD6E278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9740;p70">
              <a:extLst>
                <a:ext uri="{FF2B5EF4-FFF2-40B4-BE49-F238E27FC236}">
                  <a16:creationId xmlns:a16="http://schemas.microsoft.com/office/drawing/2014/main" id="{14F3AF55-B077-44D6-1F56-74415A4BB3A1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9741;p70">
              <a:extLst>
                <a:ext uri="{FF2B5EF4-FFF2-40B4-BE49-F238E27FC236}">
                  <a16:creationId xmlns:a16="http://schemas.microsoft.com/office/drawing/2014/main" id="{A8BA93F9-121C-4900-F205-85BA2425DC4C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9742;p70">
              <a:extLst>
                <a:ext uri="{FF2B5EF4-FFF2-40B4-BE49-F238E27FC236}">
                  <a16:creationId xmlns:a16="http://schemas.microsoft.com/office/drawing/2014/main" id="{FC4E34F0-2D8A-6F18-5E3A-9165C23AB2BA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9743;p70">
              <a:extLst>
                <a:ext uri="{FF2B5EF4-FFF2-40B4-BE49-F238E27FC236}">
                  <a16:creationId xmlns:a16="http://schemas.microsoft.com/office/drawing/2014/main" id="{9F88A646-0FFD-12A1-F90D-3509B430A22B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9744;p70">
              <a:extLst>
                <a:ext uri="{FF2B5EF4-FFF2-40B4-BE49-F238E27FC236}">
                  <a16:creationId xmlns:a16="http://schemas.microsoft.com/office/drawing/2014/main" id="{41D725E4-4B33-1CF0-0DD9-65BF37F6CE1E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9745;p70">
              <a:extLst>
                <a:ext uri="{FF2B5EF4-FFF2-40B4-BE49-F238E27FC236}">
                  <a16:creationId xmlns:a16="http://schemas.microsoft.com/office/drawing/2014/main" id="{6E0A05CC-FE49-B848-A270-01F76A84C750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9746;p70">
              <a:extLst>
                <a:ext uri="{FF2B5EF4-FFF2-40B4-BE49-F238E27FC236}">
                  <a16:creationId xmlns:a16="http://schemas.microsoft.com/office/drawing/2014/main" id="{8D9FB0D1-B96E-62DF-DAFF-4C86A17309AF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9747;p70">
              <a:extLst>
                <a:ext uri="{FF2B5EF4-FFF2-40B4-BE49-F238E27FC236}">
                  <a16:creationId xmlns:a16="http://schemas.microsoft.com/office/drawing/2014/main" id="{3594AFB2-6044-8BB3-23EF-10DAFF466B01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9748;p70">
              <a:extLst>
                <a:ext uri="{FF2B5EF4-FFF2-40B4-BE49-F238E27FC236}">
                  <a16:creationId xmlns:a16="http://schemas.microsoft.com/office/drawing/2014/main" id="{F3EDD16E-2BD0-406A-ABBF-9A23D16C4031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9749;p70">
              <a:extLst>
                <a:ext uri="{FF2B5EF4-FFF2-40B4-BE49-F238E27FC236}">
                  <a16:creationId xmlns:a16="http://schemas.microsoft.com/office/drawing/2014/main" id="{6F7E0B87-3D4D-E962-3D5A-4F64FDFA4A8D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9750;p70">
              <a:extLst>
                <a:ext uri="{FF2B5EF4-FFF2-40B4-BE49-F238E27FC236}">
                  <a16:creationId xmlns:a16="http://schemas.microsoft.com/office/drawing/2014/main" id="{9433FB4C-6227-1263-330C-41AEFF019B2C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9751;p70">
              <a:extLst>
                <a:ext uri="{FF2B5EF4-FFF2-40B4-BE49-F238E27FC236}">
                  <a16:creationId xmlns:a16="http://schemas.microsoft.com/office/drawing/2014/main" id="{FBC9D7AB-0988-4A62-E650-1D129B8FD91C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9752;p70">
              <a:extLst>
                <a:ext uri="{FF2B5EF4-FFF2-40B4-BE49-F238E27FC236}">
                  <a16:creationId xmlns:a16="http://schemas.microsoft.com/office/drawing/2014/main" id="{41DC47D2-CA42-42C4-66CB-9D48D04D461C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9753;p70">
              <a:extLst>
                <a:ext uri="{FF2B5EF4-FFF2-40B4-BE49-F238E27FC236}">
                  <a16:creationId xmlns:a16="http://schemas.microsoft.com/office/drawing/2014/main" id="{742E579B-8775-2F33-1134-9159D30BE3B2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9754;p70">
              <a:extLst>
                <a:ext uri="{FF2B5EF4-FFF2-40B4-BE49-F238E27FC236}">
                  <a16:creationId xmlns:a16="http://schemas.microsoft.com/office/drawing/2014/main" id="{F7669C8F-59D1-FB28-DB63-5AD5AD91EB6B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9755;p70">
              <a:extLst>
                <a:ext uri="{FF2B5EF4-FFF2-40B4-BE49-F238E27FC236}">
                  <a16:creationId xmlns:a16="http://schemas.microsoft.com/office/drawing/2014/main" id="{4E1F82BF-BFD2-D415-0ADC-B44343832228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9756;p70">
              <a:extLst>
                <a:ext uri="{FF2B5EF4-FFF2-40B4-BE49-F238E27FC236}">
                  <a16:creationId xmlns:a16="http://schemas.microsoft.com/office/drawing/2014/main" id="{A227AED2-47EF-7EA8-A21D-678B4D64C44B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9757;p70">
              <a:extLst>
                <a:ext uri="{FF2B5EF4-FFF2-40B4-BE49-F238E27FC236}">
                  <a16:creationId xmlns:a16="http://schemas.microsoft.com/office/drawing/2014/main" id="{D9E415E7-4697-821F-D7B7-ABD5B0255BAA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9758;p70">
              <a:extLst>
                <a:ext uri="{FF2B5EF4-FFF2-40B4-BE49-F238E27FC236}">
                  <a16:creationId xmlns:a16="http://schemas.microsoft.com/office/drawing/2014/main" id="{89C1AD6C-EDD8-0AB1-D887-06E1E5789B2A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9759;p70">
              <a:extLst>
                <a:ext uri="{FF2B5EF4-FFF2-40B4-BE49-F238E27FC236}">
                  <a16:creationId xmlns:a16="http://schemas.microsoft.com/office/drawing/2014/main" id="{35B011F5-1D0C-20E6-F8E3-7CFCF54208AF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9760;p70">
              <a:extLst>
                <a:ext uri="{FF2B5EF4-FFF2-40B4-BE49-F238E27FC236}">
                  <a16:creationId xmlns:a16="http://schemas.microsoft.com/office/drawing/2014/main" id="{8B835071-95FE-5031-4C94-411F72DABD37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9761;p70">
              <a:extLst>
                <a:ext uri="{FF2B5EF4-FFF2-40B4-BE49-F238E27FC236}">
                  <a16:creationId xmlns:a16="http://schemas.microsoft.com/office/drawing/2014/main" id="{4FDA3B84-C59B-4752-424B-C6AC517FF3EC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9762;p70">
              <a:extLst>
                <a:ext uri="{FF2B5EF4-FFF2-40B4-BE49-F238E27FC236}">
                  <a16:creationId xmlns:a16="http://schemas.microsoft.com/office/drawing/2014/main" id="{6D2A21E4-C697-D691-A025-946AEB9E6554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9763;p70">
              <a:extLst>
                <a:ext uri="{FF2B5EF4-FFF2-40B4-BE49-F238E27FC236}">
                  <a16:creationId xmlns:a16="http://schemas.microsoft.com/office/drawing/2014/main" id="{EE12B0E1-BB26-1B18-F453-A841DFA89C06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9764;p70">
              <a:extLst>
                <a:ext uri="{FF2B5EF4-FFF2-40B4-BE49-F238E27FC236}">
                  <a16:creationId xmlns:a16="http://schemas.microsoft.com/office/drawing/2014/main" id="{B8BFD4C6-11FC-66F8-ADC7-1D93AA9C9665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9765;p70">
              <a:extLst>
                <a:ext uri="{FF2B5EF4-FFF2-40B4-BE49-F238E27FC236}">
                  <a16:creationId xmlns:a16="http://schemas.microsoft.com/office/drawing/2014/main" id="{8DEA39B7-E752-C8BE-37C4-C9C6B41780D9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9766;p70">
              <a:extLst>
                <a:ext uri="{FF2B5EF4-FFF2-40B4-BE49-F238E27FC236}">
                  <a16:creationId xmlns:a16="http://schemas.microsoft.com/office/drawing/2014/main" id="{19D760C9-E32A-3D21-FE20-A06D2C7C79FF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9767;p70">
              <a:extLst>
                <a:ext uri="{FF2B5EF4-FFF2-40B4-BE49-F238E27FC236}">
                  <a16:creationId xmlns:a16="http://schemas.microsoft.com/office/drawing/2014/main" id="{4555D28C-CD48-560E-320D-802634A36D82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9768;p70">
              <a:extLst>
                <a:ext uri="{FF2B5EF4-FFF2-40B4-BE49-F238E27FC236}">
                  <a16:creationId xmlns:a16="http://schemas.microsoft.com/office/drawing/2014/main" id="{486A77AF-21EC-0C5A-EE0F-A4DFEBABCA2D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9769;p70">
              <a:extLst>
                <a:ext uri="{FF2B5EF4-FFF2-40B4-BE49-F238E27FC236}">
                  <a16:creationId xmlns:a16="http://schemas.microsoft.com/office/drawing/2014/main" id="{FDE48355-4B87-03C5-C739-BDFB3509948F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9770;p70">
              <a:extLst>
                <a:ext uri="{FF2B5EF4-FFF2-40B4-BE49-F238E27FC236}">
                  <a16:creationId xmlns:a16="http://schemas.microsoft.com/office/drawing/2014/main" id="{DC015E44-4E9D-D671-76BA-85EED2FD639E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9771;p70">
              <a:extLst>
                <a:ext uri="{FF2B5EF4-FFF2-40B4-BE49-F238E27FC236}">
                  <a16:creationId xmlns:a16="http://schemas.microsoft.com/office/drawing/2014/main" id="{EC372091-7BBD-9F50-F5F4-8B7EF3F8C301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9772;p70">
              <a:extLst>
                <a:ext uri="{FF2B5EF4-FFF2-40B4-BE49-F238E27FC236}">
                  <a16:creationId xmlns:a16="http://schemas.microsoft.com/office/drawing/2014/main" id="{DF8E0DFC-A45F-7932-7281-16A605CE6552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9773;p70">
              <a:extLst>
                <a:ext uri="{FF2B5EF4-FFF2-40B4-BE49-F238E27FC236}">
                  <a16:creationId xmlns:a16="http://schemas.microsoft.com/office/drawing/2014/main" id="{0FB5AABE-9C2B-0EBA-25B8-D9DBBA8C4C8C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9774;p70">
              <a:extLst>
                <a:ext uri="{FF2B5EF4-FFF2-40B4-BE49-F238E27FC236}">
                  <a16:creationId xmlns:a16="http://schemas.microsoft.com/office/drawing/2014/main" id="{18F75629-441C-1C27-E888-4E7E835DC7A3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9775;p70">
              <a:extLst>
                <a:ext uri="{FF2B5EF4-FFF2-40B4-BE49-F238E27FC236}">
                  <a16:creationId xmlns:a16="http://schemas.microsoft.com/office/drawing/2014/main" id="{49D98177-CB4C-81EF-3A7B-C69ABACCDF9C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9776;p70">
              <a:extLst>
                <a:ext uri="{FF2B5EF4-FFF2-40B4-BE49-F238E27FC236}">
                  <a16:creationId xmlns:a16="http://schemas.microsoft.com/office/drawing/2014/main" id="{36DB8337-BBAC-E3AC-6D6C-B9607281F4B0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9777;p70">
              <a:extLst>
                <a:ext uri="{FF2B5EF4-FFF2-40B4-BE49-F238E27FC236}">
                  <a16:creationId xmlns:a16="http://schemas.microsoft.com/office/drawing/2014/main" id="{92815D89-1359-6C4C-81A6-B0098D70551A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9778;p70">
              <a:extLst>
                <a:ext uri="{FF2B5EF4-FFF2-40B4-BE49-F238E27FC236}">
                  <a16:creationId xmlns:a16="http://schemas.microsoft.com/office/drawing/2014/main" id="{6F600D03-2D8F-8CB7-9A68-F1714E94B048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9779;p70">
              <a:extLst>
                <a:ext uri="{FF2B5EF4-FFF2-40B4-BE49-F238E27FC236}">
                  <a16:creationId xmlns:a16="http://schemas.microsoft.com/office/drawing/2014/main" id="{71877FB4-8D34-5752-18F1-8519091AA854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9780;p70">
              <a:extLst>
                <a:ext uri="{FF2B5EF4-FFF2-40B4-BE49-F238E27FC236}">
                  <a16:creationId xmlns:a16="http://schemas.microsoft.com/office/drawing/2014/main" id="{5BD92D36-CA1B-BA16-5EA4-03669321EB11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9781;p70">
              <a:extLst>
                <a:ext uri="{FF2B5EF4-FFF2-40B4-BE49-F238E27FC236}">
                  <a16:creationId xmlns:a16="http://schemas.microsoft.com/office/drawing/2014/main" id="{F1AFBFAF-8718-FE84-FE1A-FB6E043DD798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9782;p70">
              <a:extLst>
                <a:ext uri="{FF2B5EF4-FFF2-40B4-BE49-F238E27FC236}">
                  <a16:creationId xmlns:a16="http://schemas.microsoft.com/office/drawing/2014/main" id="{DAAD9A11-5FE7-ED58-FE27-5DD26A54580A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9783;p70">
              <a:extLst>
                <a:ext uri="{FF2B5EF4-FFF2-40B4-BE49-F238E27FC236}">
                  <a16:creationId xmlns:a16="http://schemas.microsoft.com/office/drawing/2014/main" id="{360E3A90-F064-B40A-55ED-B0536FF174B1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9784;p70">
              <a:extLst>
                <a:ext uri="{FF2B5EF4-FFF2-40B4-BE49-F238E27FC236}">
                  <a16:creationId xmlns:a16="http://schemas.microsoft.com/office/drawing/2014/main" id="{BCFC5A62-96E0-54C7-D2CF-6487271A6FB2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9785;p70">
              <a:extLst>
                <a:ext uri="{FF2B5EF4-FFF2-40B4-BE49-F238E27FC236}">
                  <a16:creationId xmlns:a16="http://schemas.microsoft.com/office/drawing/2014/main" id="{20D7DFEC-20FA-9965-AA8F-73FFAED27F53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9786;p70">
              <a:extLst>
                <a:ext uri="{FF2B5EF4-FFF2-40B4-BE49-F238E27FC236}">
                  <a16:creationId xmlns:a16="http://schemas.microsoft.com/office/drawing/2014/main" id="{DC2204FC-7068-B334-6FD5-A1CDFE385084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9787;p70">
              <a:extLst>
                <a:ext uri="{FF2B5EF4-FFF2-40B4-BE49-F238E27FC236}">
                  <a16:creationId xmlns:a16="http://schemas.microsoft.com/office/drawing/2014/main" id="{7CB53E83-3C36-AC75-9B72-A64644860C63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9788;p70">
              <a:extLst>
                <a:ext uri="{FF2B5EF4-FFF2-40B4-BE49-F238E27FC236}">
                  <a16:creationId xmlns:a16="http://schemas.microsoft.com/office/drawing/2014/main" id="{4CA52C00-E393-8BC8-CC26-2508C35B0168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9789;p70">
              <a:extLst>
                <a:ext uri="{FF2B5EF4-FFF2-40B4-BE49-F238E27FC236}">
                  <a16:creationId xmlns:a16="http://schemas.microsoft.com/office/drawing/2014/main" id="{CEF01D4C-E9C1-BB02-E83D-38D0E8102792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9790;p70">
              <a:extLst>
                <a:ext uri="{FF2B5EF4-FFF2-40B4-BE49-F238E27FC236}">
                  <a16:creationId xmlns:a16="http://schemas.microsoft.com/office/drawing/2014/main" id="{94FD2D8D-6EB1-5673-C765-27BED4541A27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9791;p70">
              <a:extLst>
                <a:ext uri="{FF2B5EF4-FFF2-40B4-BE49-F238E27FC236}">
                  <a16:creationId xmlns:a16="http://schemas.microsoft.com/office/drawing/2014/main" id="{98263237-7EFA-012A-FC6F-B977008BB2B1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9792;p70">
              <a:extLst>
                <a:ext uri="{FF2B5EF4-FFF2-40B4-BE49-F238E27FC236}">
                  <a16:creationId xmlns:a16="http://schemas.microsoft.com/office/drawing/2014/main" id="{F48B85E5-2BB1-7EC0-FDD3-F3D16324A9FF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9793;p70">
              <a:extLst>
                <a:ext uri="{FF2B5EF4-FFF2-40B4-BE49-F238E27FC236}">
                  <a16:creationId xmlns:a16="http://schemas.microsoft.com/office/drawing/2014/main" id="{02406925-1141-1DE9-40D9-549B9926B3D7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9794;p70">
              <a:extLst>
                <a:ext uri="{FF2B5EF4-FFF2-40B4-BE49-F238E27FC236}">
                  <a16:creationId xmlns:a16="http://schemas.microsoft.com/office/drawing/2014/main" id="{EA3EAD83-3D25-2896-13D4-5D473C2ABD6E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9795;p70">
              <a:extLst>
                <a:ext uri="{FF2B5EF4-FFF2-40B4-BE49-F238E27FC236}">
                  <a16:creationId xmlns:a16="http://schemas.microsoft.com/office/drawing/2014/main" id="{DDA5B19E-9F6B-23F9-FF43-9DDB37953643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9796;p70">
              <a:extLst>
                <a:ext uri="{FF2B5EF4-FFF2-40B4-BE49-F238E27FC236}">
                  <a16:creationId xmlns:a16="http://schemas.microsoft.com/office/drawing/2014/main" id="{9E095D81-3DE7-D1B0-00FE-858DC1BCBA6F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9797;p70">
              <a:extLst>
                <a:ext uri="{FF2B5EF4-FFF2-40B4-BE49-F238E27FC236}">
                  <a16:creationId xmlns:a16="http://schemas.microsoft.com/office/drawing/2014/main" id="{FCE57B2A-6272-9E81-60B6-15E2D285C24D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9798;p70">
              <a:extLst>
                <a:ext uri="{FF2B5EF4-FFF2-40B4-BE49-F238E27FC236}">
                  <a16:creationId xmlns:a16="http://schemas.microsoft.com/office/drawing/2014/main" id="{608D7134-6BEB-5C71-AAF1-5DF07947BBFF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9799;p70">
              <a:extLst>
                <a:ext uri="{FF2B5EF4-FFF2-40B4-BE49-F238E27FC236}">
                  <a16:creationId xmlns:a16="http://schemas.microsoft.com/office/drawing/2014/main" id="{71D53CD7-805A-64F7-9E97-FA734E3433A8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9800;p70">
              <a:extLst>
                <a:ext uri="{FF2B5EF4-FFF2-40B4-BE49-F238E27FC236}">
                  <a16:creationId xmlns:a16="http://schemas.microsoft.com/office/drawing/2014/main" id="{7598CFDA-BDA8-11D4-CC38-B0D903A1C336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9801;p70">
              <a:extLst>
                <a:ext uri="{FF2B5EF4-FFF2-40B4-BE49-F238E27FC236}">
                  <a16:creationId xmlns:a16="http://schemas.microsoft.com/office/drawing/2014/main" id="{62496412-6D78-BBC2-8985-9745D819F008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9802;p70">
              <a:extLst>
                <a:ext uri="{FF2B5EF4-FFF2-40B4-BE49-F238E27FC236}">
                  <a16:creationId xmlns:a16="http://schemas.microsoft.com/office/drawing/2014/main" id="{5A07C2B6-1DDD-A5C1-BA8F-15769B50CDE6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9803;p70">
              <a:extLst>
                <a:ext uri="{FF2B5EF4-FFF2-40B4-BE49-F238E27FC236}">
                  <a16:creationId xmlns:a16="http://schemas.microsoft.com/office/drawing/2014/main" id="{0DC2FC5F-DE17-E0CE-511C-10F6B577B138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9804;p70">
              <a:extLst>
                <a:ext uri="{FF2B5EF4-FFF2-40B4-BE49-F238E27FC236}">
                  <a16:creationId xmlns:a16="http://schemas.microsoft.com/office/drawing/2014/main" id="{6882D0BF-E196-7B9B-62E1-011D4C0778EF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9805;p70">
              <a:extLst>
                <a:ext uri="{FF2B5EF4-FFF2-40B4-BE49-F238E27FC236}">
                  <a16:creationId xmlns:a16="http://schemas.microsoft.com/office/drawing/2014/main" id="{82D99932-638E-0DEC-7A3C-0636951B0DEF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9806;p70">
              <a:extLst>
                <a:ext uri="{FF2B5EF4-FFF2-40B4-BE49-F238E27FC236}">
                  <a16:creationId xmlns:a16="http://schemas.microsoft.com/office/drawing/2014/main" id="{8A0ACF9A-CD92-1CB7-445E-4DF4E664047D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9807;p70">
              <a:extLst>
                <a:ext uri="{FF2B5EF4-FFF2-40B4-BE49-F238E27FC236}">
                  <a16:creationId xmlns:a16="http://schemas.microsoft.com/office/drawing/2014/main" id="{37D5FF17-1381-9C08-98F8-3B4BCBECB5C2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9808;p70">
              <a:extLst>
                <a:ext uri="{FF2B5EF4-FFF2-40B4-BE49-F238E27FC236}">
                  <a16:creationId xmlns:a16="http://schemas.microsoft.com/office/drawing/2014/main" id="{E786B323-BB64-D299-34B2-158C20C33D5E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9809;p70">
              <a:extLst>
                <a:ext uri="{FF2B5EF4-FFF2-40B4-BE49-F238E27FC236}">
                  <a16:creationId xmlns:a16="http://schemas.microsoft.com/office/drawing/2014/main" id="{B17A4EB1-211E-8E19-C3A7-80CF647F0298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9810;p70">
              <a:extLst>
                <a:ext uri="{FF2B5EF4-FFF2-40B4-BE49-F238E27FC236}">
                  <a16:creationId xmlns:a16="http://schemas.microsoft.com/office/drawing/2014/main" id="{7595E62E-C4C1-15F0-067F-33029E11B233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9811;p70">
              <a:extLst>
                <a:ext uri="{FF2B5EF4-FFF2-40B4-BE49-F238E27FC236}">
                  <a16:creationId xmlns:a16="http://schemas.microsoft.com/office/drawing/2014/main" id="{82B4D8C8-E649-C843-64D0-7074929D5680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9812;p70">
              <a:extLst>
                <a:ext uri="{FF2B5EF4-FFF2-40B4-BE49-F238E27FC236}">
                  <a16:creationId xmlns:a16="http://schemas.microsoft.com/office/drawing/2014/main" id="{B387E078-D9AA-2C3D-2027-97C4BBABCE2C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9813;p70">
              <a:extLst>
                <a:ext uri="{FF2B5EF4-FFF2-40B4-BE49-F238E27FC236}">
                  <a16:creationId xmlns:a16="http://schemas.microsoft.com/office/drawing/2014/main" id="{ADAC56EA-8F40-735F-6EE4-C9EF122219A7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9814;p70">
              <a:extLst>
                <a:ext uri="{FF2B5EF4-FFF2-40B4-BE49-F238E27FC236}">
                  <a16:creationId xmlns:a16="http://schemas.microsoft.com/office/drawing/2014/main" id="{F6EAB244-9849-7447-C994-88BE847C9355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9815;p70">
              <a:extLst>
                <a:ext uri="{FF2B5EF4-FFF2-40B4-BE49-F238E27FC236}">
                  <a16:creationId xmlns:a16="http://schemas.microsoft.com/office/drawing/2014/main" id="{C62513B4-A260-84F9-48A6-1CA88A83B06A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9816;p70">
              <a:extLst>
                <a:ext uri="{FF2B5EF4-FFF2-40B4-BE49-F238E27FC236}">
                  <a16:creationId xmlns:a16="http://schemas.microsoft.com/office/drawing/2014/main" id="{3BEAD222-D4AF-2898-E566-B5FE3185FC48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9817;p70">
              <a:extLst>
                <a:ext uri="{FF2B5EF4-FFF2-40B4-BE49-F238E27FC236}">
                  <a16:creationId xmlns:a16="http://schemas.microsoft.com/office/drawing/2014/main" id="{3CFDF93B-7EBB-F468-12F1-0D31ED7BAA20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9818;p70">
              <a:extLst>
                <a:ext uri="{FF2B5EF4-FFF2-40B4-BE49-F238E27FC236}">
                  <a16:creationId xmlns:a16="http://schemas.microsoft.com/office/drawing/2014/main" id="{41438FD8-534A-96BB-BEEC-B86F7B9EBF99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9819;p70">
              <a:extLst>
                <a:ext uri="{FF2B5EF4-FFF2-40B4-BE49-F238E27FC236}">
                  <a16:creationId xmlns:a16="http://schemas.microsoft.com/office/drawing/2014/main" id="{BE912938-C437-197F-C0D5-6C28D5B0D8E3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9820;p70">
              <a:extLst>
                <a:ext uri="{FF2B5EF4-FFF2-40B4-BE49-F238E27FC236}">
                  <a16:creationId xmlns:a16="http://schemas.microsoft.com/office/drawing/2014/main" id="{B3FF9621-D7D4-5CFE-E39A-1D77C7B91E6C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9821;p70">
              <a:extLst>
                <a:ext uri="{FF2B5EF4-FFF2-40B4-BE49-F238E27FC236}">
                  <a16:creationId xmlns:a16="http://schemas.microsoft.com/office/drawing/2014/main" id="{BB3C40EE-177E-222C-A70B-577590AEF59B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9822;p70">
              <a:extLst>
                <a:ext uri="{FF2B5EF4-FFF2-40B4-BE49-F238E27FC236}">
                  <a16:creationId xmlns:a16="http://schemas.microsoft.com/office/drawing/2014/main" id="{C4E3851E-464A-F745-1DC1-EE24C6115429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9823;p70">
              <a:extLst>
                <a:ext uri="{FF2B5EF4-FFF2-40B4-BE49-F238E27FC236}">
                  <a16:creationId xmlns:a16="http://schemas.microsoft.com/office/drawing/2014/main" id="{0AF338A8-3DB3-F547-11C8-EB4B0BB1D450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9824;p70">
              <a:extLst>
                <a:ext uri="{FF2B5EF4-FFF2-40B4-BE49-F238E27FC236}">
                  <a16:creationId xmlns:a16="http://schemas.microsoft.com/office/drawing/2014/main" id="{CE7626FA-84BA-212D-091D-CBF22F5A46A4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9825;p70">
              <a:extLst>
                <a:ext uri="{FF2B5EF4-FFF2-40B4-BE49-F238E27FC236}">
                  <a16:creationId xmlns:a16="http://schemas.microsoft.com/office/drawing/2014/main" id="{019635E5-A222-61CB-C740-CE25A0BD510A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9826;p70">
              <a:extLst>
                <a:ext uri="{FF2B5EF4-FFF2-40B4-BE49-F238E27FC236}">
                  <a16:creationId xmlns:a16="http://schemas.microsoft.com/office/drawing/2014/main" id="{DB1F196A-DBE7-3859-9E23-9920B23DFA62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9827;p70">
              <a:extLst>
                <a:ext uri="{FF2B5EF4-FFF2-40B4-BE49-F238E27FC236}">
                  <a16:creationId xmlns:a16="http://schemas.microsoft.com/office/drawing/2014/main" id="{30030D07-F57E-2A77-8FE9-96EAE7533272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9828;p70">
              <a:extLst>
                <a:ext uri="{FF2B5EF4-FFF2-40B4-BE49-F238E27FC236}">
                  <a16:creationId xmlns:a16="http://schemas.microsoft.com/office/drawing/2014/main" id="{C37EFF4D-DBAE-D24A-4726-CE2E6C3C641A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9829;p70">
              <a:extLst>
                <a:ext uri="{FF2B5EF4-FFF2-40B4-BE49-F238E27FC236}">
                  <a16:creationId xmlns:a16="http://schemas.microsoft.com/office/drawing/2014/main" id="{647E756A-86A2-CB08-AAE5-2B10CB5B274F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9830;p70">
              <a:extLst>
                <a:ext uri="{FF2B5EF4-FFF2-40B4-BE49-F238E27FC236}">
                  <a16:creationId xmlns:a16="http://schemas.microsoft.com/office/drawing/2014/main" id="{9B60C188-F346-15F4-D157-98E23DA7952A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9831;p70">
              <a:extLst>
                <a:ext uri="{FF2B5EF4-FFF2-40B4-BE49-F238E27FC236}">
                  <a16:creationId xmlns:a16="http://schemas.microsoft.com/office/drawing/2014/main" id="{31494EA0-44C7-ED3F-EFF7-C90E9A5FD061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9832;p70">
              <a:extLst>
                <a:ext uri="{FF2B5EF4-FFF2-40B4-BE49-F238E27FC236}">
                  <a16:creationId xmlns:a16="http://schemas.microsoft.com/office/drawing/2014/main" id="{8E0B5C42-FCC3-C41F-CF1F-2D73B1629A34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9833;p70">
              <a:extLst>
                <a:ext uri="{FF2B5EF4-FFF2-40B4-BE49-F238E27FC236}">
                  <a16:creationId xmlns:a16="http://schemas.microsoft.com/office/drawing/2014/main" id="{D8C64353-EFA7-6EAD-D097-8CC2BBEB52A9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9834;p70">
              <a:extLst>
                <a:ext uri="{FF2B5EF4-FFF2-40B4-BE49-F238E27FC236}">
                  <a16:creationId xmlns:a16="http://schemas.microsoft.com/office/drawing/2014/main" id="{11605C38-1248-A24E-542A-4EA43F5B9EB8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9835;p70">
              <a:extLst>
                <a:ext uri="{FF2B5EF4-FFF2-40B4-BE49-F238E27FC236}">
                  <a16:creationId xmlns:a16="http://schemas.microsoft.com/office/drawing/2014/main" id="{EE2F1D8C-54CC-1AB4-0015-6D3E76155E50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9836;p70">
              <a:extLst>
                <a:ext uri="{FF2B5EF4-FFF2-40B4-BE49-F238E27FC236}">
                  <a16:creationId xmlns:a16="http://schemas.microsoft.com/office/drawing/2014/main" id="{776401EB-129F-1836-BD72-8BD1EF74007E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9837;p70">
              <a:extLst>
                <a:ext uri="{FF2B5EF4-FFF2-40B4-BE49-F238E27FC236}">
                  <a16:creationId xmlns:a16="http://schemas.microsoft.com/office/drawing/2014/main" id="{273A43B5-661D-7A33-A7D8-6AD23A4EFD51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9838;p70">
              <a:extLst>
                <a:ext uri="{FF2B5EF4-FFF2-40B4-BE49-F238E27FC236}">
                  <a16:creationId xmlns:a16="http://schemas.microsoft.com/office/drawing/2014/main" id="{F73852A0-3621-B6DC-C6BF-2B1DD7297356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9839;p70">
              <a:extLst>
                <a:ext uri="{FF2B5EF4-FFF2-40B4-BE49-F238E27FC236}">
                  <a16:creationId xmlns:a16="http://schemas.microsoft.com/office/drawing/2014/main" id="{217629E8-AFAB-E8BA-2ADF-D7634E2746F0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9840;p70">
              <a:extLst>
                <a:ext uri="{FF2B5EF4-FFF2-40B4-BE49-F238E27FC236}">
                  <a16:creationId xmlns:a16="http://schemas.microsoft.com/office/drawing/2014/main" id="{72370F0F-1E28-FD76-EE10-7EE3D2C28270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9841;p70">
              <a:extLst>
                <a:ext uri="{FF2B5EF4-FFF2-40B4-BE49-F238E27FC236}">
                  <a16:creationId xmlns:a16="http://schemas.microsoft.com/office/drawing/2014/main" id="{00EC4A99-5FBE-460D-2D93-CDE2E77324B4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9842;p70">
              <a:extLst>
                <a:ext uri="{FF2B5EF4-FFF2-40B4-BE49-F238E27FC236}">
                  <a16:creationId xmlns:a16="http://schemas.microsoft.com/office/drawing/2014/main" id="{C9B8D890-1356-6F07-A955-CBE9C36805FB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9843;p70">
              <a:extLst>
                <a:ext uri="{FF2B5EF4-FFF2-40B4-BE49-F238E27FC236}">
                  <a16:creationId xmlns:a16="http://schemas.microsoft.com/office/drawing/2014/main" id="{57D390CE-E219-DA03-EBBC-15882C7A8C14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9844;p70">
              <a:extLst>
                <a:ext uri="{FF2B5EF4-FFF2-40B4-BE49-F238E27FC236}">
                  <a16:creationId xmlns:a16="http://schemas.microsoft.com/office/drawing/2014/main" id="{366D378C-DF38-633A-2AE3-9C4C3D2BFE85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9845;p70">
              <a:extLst>
                <a:ext uri="{FF2B5EF4-FFF2-40B4-BE49-F238E27FC236}">
                  <a16:creationId xmlns:a16="http://schemas.microsoft.com/office/drawing/2014/main" id="{921D5797-1BA0-BC84-73E9-B789DD40AB61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9846;p70">
              <a:extLst>
                <a:ext uri="{FF2B5EF4-FFF2-40B4-BE49-F238E27FC236}">
                  <a16:creationId xmlns:a16="http://schemas.microsoft.com/office/drawing/2014/main" id="{755D7B76-75D2-DBCF-2AD1-B1A849899EC9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9847;p70">
              <a:extLst>
                <a:ext uri="{FF2B5EF4-FFF2-40B4-BE49-F238E27FC236}">
                  <a16:creationId xmlns:a16="http://schemas.microsoft.com/office/drawing/2014/main" id="{E09C5330-E278-5277-D9AA-CE04F85AE344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9848;p70">
              <a:extLst>
                <a:ext uri="{FF2B5EF4-FFF2-40B4-BE49-F238E27FC236}">
                  <a16:creationId xmlns:a16="http://schemas.microsoft.com/office/drawing/2014/main" id="{754D2F72-E0CC-03BF-0060-F654CD8DA8EB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9849;p70">
              <a:extLst>
                <a:ext uri="{FF2B5EF4-FFF2-40B4-BE49-F238E27FC236}">
                  <a16:creationId xmlns:a16="http://schemas.microsoft.com/office/drawing/2014/main" id="{D6F06C94-17E9-C0E6-2344-022E9CBE3DFC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9850;p70">
              <a:extLst>
                <a:ext uri="{FF2B5EF4-FFF2-40B4-BE49-F238E27FC236}">
                  <a16:creationId xmlns:a16="http://schemas.microsoft.com/office/drawing/2014/main" id="{6F32176B-FB1C-8B94-6CDE-237BD9A10743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9851;p70">
              <a:extLst>
                <a:ext uri="{FF2B5EF4-FFF2-40B4-BE49-F238E27FC236}">
                  <a16:creationId xmlns:a16="http://schemas.microsoft.com/office/drawing/2014/main" id="{8B19F22B-5A81-DDDC-D437-A8267A27C718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9852;p70">
              <a:extLst>
                <a:ext uri="{FF2B5EF4-FFF2-40B4-BE49-F238E27FC236}">
                  <a16:creationId xmlns:a16="http://schemas.microsoft.com/office/drawing/2014/main" id="{AADD8DDD-6172-A738-3054-A86903144596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9853;p70">
              <a:extLst>
                <a:ext uri="{FF2B5EF4-FFF2-40B4-BE49-F238E27FC236}">
                  <a16:creationId xmlns:a16="http://schemas.microsoft.com/office/drawing/2014/main" id="{2CB89EDB-A303-89AC-07CF-1609793E33D1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9854;p70">
              <a:extLst>
                <a:ext uri="{FF2B5EF4-FFF2-40B4-BE49-F238E27FC236}">
                  <a16:creationId xmlns:a16="http://schemas.microsoft.com/office/drawing/2014/main" id="{24E43767-2184-196D-68CA-0CC1496AAB68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9855;p70">
              <a:extLst>
                <a:ext uri="{FF2B5EF4-FFF2-40B4-BE49-F238E27FC236}">
                  <a16:creationId xmlns:a16="http://schemas.microsoft.com/office/drawing/2014/main" id="{80E9D05A-E3D5-C640-243C-0717E7F5F9A3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9856;p70">
              <a:extLst>
                <a:ext uri="{FF2B5EF4-FFF2-40B4-BE49-F238E27FC236}">
                  <a16:creationId xmlns:a16="http://schemas.microsoft.com/office/drawing/2014/main" id="{B274DB7B-843F-BDE5-95D9-62774C2A5A17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9857;p70">
              <a:extLst>
                <a:ext uri="{FF2B5EF4-FFF2-40B4-BE49-F238E27FC236}">
                  <a16:creationId xmlns:a16="http://schemas.microsoft.com/office/drawing/2014/main" id="{B9BB40DB-8D1B-1691-3066-D9574B483253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9858;p70">
              <a:extLst>
                <a:ext uri="{FF2B5EF4-FFF2-40B4-BE49-F238E27FC236}">
                  <a16:creationId xmlns:a16="http://schemas.microsoft.com/office/drawing/2014/main" id="{DA6CD636-D091-FB4B-11DE-6BE121A81982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9859;p70">
              <a:extLst>
                <a:ext uri="{FF2B5EF4-FFF2-40B4-BE49-F238E27FC236}">
                  <a16:creationId xmlns:a16="http://schemas.microsoft.com/office/drawing/2014/main" id="{14B55561-6968-15B2-F127-FBF4AA4A2249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9860;p70">
              <a:extLst>
                <a:ext uri="{FF2B5EF4-FFF2-40B4-BE49-F238E27FC236}">
                  <a16:creationId xmlns:a16="http://schemas.microsoft.com/office/drawing/2014/main" id="{57F15D1B-4322-38DD-A30A-BC7408E75BC6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9861;p70">
              <a:extLst>
                <a:ext uri="{FF2B5EF4-FFF2-40B4-BE49-F238E27FC236}">
                  <a16:creationId xmlns:a16="http://schemas.microsoft.com/office/drawing/2014/main" id="{A4C2A9D2-5FCE-0D31-D928-5CAE6E02025C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9862;p70">
              <a:extLst>
                <a:ext uri="{FF2B5EF4-FFF2-40B4-BE49-F238E27FC236}">
                  <a16:creationId xmlns:a16="http://schemas.microsoft.com/office/drawing/2014/main" id="{091427C8-DDE4-481D-B2CA-458C692A6F8A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9863;p70">
              <a:extLst>
                <a:ext uri="{FF2B5EF4-FFF2-40B4-BE49-F238E27FC236}">
                  <a16:creationId xmlns:a16="http://schemas.microsoft.com/office/drawing/2014/main" id="{C10379CF-0C94-E8A4-ABDB-55902554CA4E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9864;p70">
              <a:extLst>
                <a:ext uri="{FF2B5EF4-FFF2-40B4-BE49-F238E27FC236}">
                  <a16:creationId xmlns:a16="http://schemas.microsoft.com/office/drawing/2014/main" id="{5FE365B4-258B-42A9-6034-FE17F26AD7F4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9865;p70">
              <a:extLst>
                <a:ext uri="{FF2B5EF4-FFF2-40B4-BE49-F238E27FC236}">
                  <a16:creationId xmlns:a16="http://schemas.microsoft.com/office/drawing/2014/main" id="{FA85D1E9-4939-85F7-CAC6-57C19148BB1F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9866;p70">
              <a:extLst>
                <a:ext uri="{FF2B5EF4-FFF2-40B4-BE49-F238E27FC236}">
                  <a16:creationId xmlns:a16="http://schemas.microsoft.com/office/drawing/2014/main" id="{FDB97D15-7841-6266-AE9E-00F5898A691E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9867;p70">
              <a:extLst>
                <a:ext uri="{FF2B5EF4-FFF2-40B4-BE49-F238E27FC236}">
                  <a16:creationId xmlns:a16="http://schemas.microsoft.com/office/drawing/2014/main" id="{3BB2740A-676A-7083-EDB8-69EE6CE14572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9868;p70">
              <a:extLst>
                <a:ext uri="{FF2B5EF4-FFF2-40B4-BE49-F238E27FC236}">
                  <a16:creationId xmlns:a16="http://schemas.microsoft.com/office/drawing/2014/main" id="{788C56E0-16E7-9518-E441-F9616FBF1D47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9869;p70">
              <a:extLst>
                <a:ext uri="{FF2B5EF4-FFF2-40B4-BE49-F238E27FC236}">
                  <a16:creationId xmlns:a16="http://schemas.microsoft.com/office/drawing/2014/main" id="{5D7139A0-B45C-F1B6-1252-76F56B69DB91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9870;p70">
              <a:extLst>
                <a:ext uri="{FF2B5EF4-FFF2-40B4-BE49-F238E27FC236}">
                  <a16:creationId xmlns:a16="http://schemas.microsoft.com/office/drawing/2014/main" id="{EEB3C1E9-76F3-0DBA-B6F7-0CB3F4C7ABD4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9871;p70">
              <a:extLst>
                <a:ext uri="{FF2B5EF4-FFF2-40B4-BE49-F238E27FC236}">
                  <a16:creationId xmlns:a16="http://schemas.microsoft.com/office/drawing/2014/main" id="{5DE07645-99C0-7427-D82D-D048A19ABA0B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9872;p70">
              <a:extLst>
                <a:ext uri="{FF2B5EF4-FFF2-40B4-BE49-F238E27FC236}">
                  <a16:creationId xmlns:a16="http://schemas.microsoft.com/office/drawing/2014/main" id="{645014DB-B436-A440-3F6D-B3F372B4B383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9873;p70">
              <a:extLst>
                <a:ext uri="{FF2B5EF4-FFF2-40B4-BE49-F238E27FC236}">
                  <a16:creationId xmlns:a16="http://schemas.microsoft.com/office/drawing/2014/main" id="{8C1966E0-4AF0-BEDE-9C86-242F6F1EE889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9874;p70">
              <a:extLst>
                <a:ext uri="{FF2B5EF4-FFF2-40B4-BE49-F238E27FC236}">
                  <a16:creationId xmlns:a16="http://schemas.microsoft.com/office/drawing/2014/main" id="{CDD15B4A-0538-2832-097C-FBF52F286DF3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9875;p70">
              <a:extLst>
                <a:ext uri="{FF2B5EF4-FFF2-40B4-BE49-F238E27FC236}">
                  <a16:creationId xmlns:a16="http://schemas.microsoft.com/office/drawing/2014/main" id="{7350266E-F035-9833-235B-CA6F0B84FFE9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9876;p70">
              <a:extLst>
                <a:ext uri="{FF2B5EF4-FFF2-40B4-BE49-F238E27FC236}">
                  <a16:creationId xmlns:a16="http://schemas.microsoft.com/office/drawing/2014/main" id="{8E80657F-8B32-8D22-0CA6-EE26B05C9F8E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9877;p70">
              <a:extLst>
                <a:ext uri="{FF2B5EF4-FFF2-40B4-BE49-F238E27FC236}">
                  <a16:creationId xmlns:a16="http://schemas.microsoft.com/office/drawing/2014/main" id="{F936C672-C4BE-10BF-2E68-816BF2FF3109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9878;p70">
              <a:extLst>
                <a:ext uri="{FF2B5EF4-FFF2-40B4-BE49-F238E27FC236}">
                  <a16:creationId xmlns:a16="http://schemas.microsoft.com/office/drawing/2014/main" id="{440A16A9-2965-A0CF-4D28-653A9F64D310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9879;p70">
              <a:extLst>
                <a:ext uri="{FF2B5EF4-FFF2-40B4-BE49-F238E27FC236}">
                  <a16:creationId xmlns:a16="http://schemas.microsoft.com/office/drawing/2014/main" id="{D958B2AF-AD02-8121-3595-EACFC9DD5F12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9880;p70">
              <a:extLst>
                <a:ext uri="{FF2B5EF4-FFF2-40B4-BE49-F238E27FC236}">
                  <a16:creationId xmlns:a16="http://schemas.microsoft.com/office/drawing/2014/main" id="{89C09D9A-CF19-DC81-161D-60445E3A1FAA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9881;p70">
              <a:extLst>
                <a:ext uri="{FF2B5EF4-FFF2-40B4-BE49-F238E27FC236}">
                  <a16:creationId xmlns:a16="http://schemas.microsoft.com/office/drawing/2014/main" id="{479D9F89-190B-555A-B52F-9CA50981B7E6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9882;p70">
              <a:extLst>
                <a:ext uri="{FF2B5EF4-FFF2-40B4-BE49-F238E27FC236}">
                  <a16:creationId xmlns:a16="http://schemas.microsoft.com/office/drawing/2014/main" id="{5C18C553-2C8B-482A-EAFC-DA479F6F87A3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9883;p70">
              <a:extLst>
                <a:ext uri="{FF2B5EF4-FFF2-40B4-BE49-F238E27FC236}">
                  <a16:creationId xmlns:a16="http://schemas.microsoft.com/office/drawing/2014/main" id="{8484FD5C-CA73-EBAD-C139-EC8CD4269FEC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9884;p70">
              <a:extLst>
                <a:ext uri="{FF2B5EF4-FFF2-40B4-BE49-F238E27FC236}">
                  <a16:creationId xmlns:a16="http://schemas.microsoft.com/office/drawing/2014/main" id="{2BC53260-DBAD-5309-CDB5-AEA4E82F8C9D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9885;p70">
              <a:extLst>
                <a:ext uri="{FF2B5EF4-FFF2-40B4-BE49-F238E27FC236}">
                  <a16:creationId xmlns:a16="http://schemas.microsoft.com/office/drawing/2014/main" id="{5FFB46ED-C2C8-DC63-94C7-AF2D9F1317C3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9886;p70">
              <a:extLst>
                <a:ext uri="{FF2B5EF4-FFF2-40B4-BE49-F238E27FC236}">
                  <a16:creationId xmlns:a16="http://schemas.microsoft.com/office/drawing/2014/main" id="{2BFB48DE-DECE-990F-FD93-831DCCB7784B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9887;p70">
              <a:extLst>
                <a:ext uri="{FF2B5EF4-FFF2-40B4-BE49-F238E27FC236}">
                  <a16:creationId xmlns:a16="http://schemas.microsoft.com/office/drawing/2014/main" id="{02217B14-FB9C-236D-21CD-25AB824D0DE4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9888;p70">
              <a:extLst>
                <a:ext uri="{FF2B5EF4-FFF2-40B4-BE49-F238E27FC236}">
                  <a16:creationId xmlns:a16="http://schemas.microsoft.com/office/drawing/2014/main" id="{DC59C093-D322-8470-9516-AE97742F758D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9889;p70">
              <a:extLst>
                <a:ext uri="{FF2B5EF4-FFF2-40B4-BE49-F238E27FC236}">
                  <a16:creationId xmlns:a16="http://schemas.microsoft.com/office/drawing/2014/main" id="{CE080610-9D1A-B306-6659-0E2EE95B54BA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9890;p70">
              <a:extLst>
                <a:ext uri="{FF2B5EF4-FFF2-40B4-BE49-F238E27FC236}">
                  <a16:creationId xmlns:a16="http://schemas.microsoft.com/office/drawing/2014/main" id="{1779E13F-4F79-029D-26DC-032A8B1E3A1A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9891;p70">
              <a:extLst>
                <a:ext uri="{FF2B5EF4-FFF2-40B4-BE49-F238E27FC236}">
                  <a16:creationId xmlns:a16="http://schemas.microsoft.com/office/drawing/2014/main" id="{E5AD2933-F1A4-A28B-7103-DFFAD41364F8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9892;p70">
              <a:extLst>
                <a:ext uri="{FF2B5EF4-FFF2-40B4-BE49-F238E27FC236}">
                  <a16:creationId xmlns:a16="http://schemas.microsoft.com/office/drawing/2014/main" id="{A70B717D-4A23-38F2-3584-29BCA4DD430A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9893;p70">
              <a:extLst>
                <a:ext uri="{FF2B5EF4-FFF2-40B4-BE49-F238E27FC236}">
                  <a16:creationId xmlns:a16="http://schemas.microsoft.com/office/drawing/2014/main" id="{0DC27B3F-AEB3-86C2-A51F-C02F05693DB4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9894;p70">
              <a:extLst>
                <a:ext uri="{FF2B5EF4-FFF2-40B4-BE49-F238E27FC236}">
                  <a16:creationId xmlns:a16="http://schemas.microsoft.com/office/drawing/2014/main" id="{67E88E24-D950-C362-21E3-31D3328D96D6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9895;p70">
              <a:extLst>
                <a:ext uri="{FF2B5EF4-FFF2-40B4-BE49-F238E27FC236}">
                  <a16:creationId xmlns:a16="http://schemas.microsoft.com/office/drawing/2014/main" id="{8A4C7A19-D003-369B-35A9-6016833514DC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9896;p70">
              <a:extLst>
                <a:ext uri="{FF2B5EF4-FFF2-40B4-BE49-F238E27FC236}">
                  <a16:creationId xmlns:a16="http://schemas.microsoft.com/office/drawing/2014/main" id="{19BF5D93-0406-9D65-0918-8A1B746A6D48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9897;p70">
              <a:extLst>
                <a:ext uri="{FF2B5EF4-FFF2-40B4-BE49-F238E27FC236}">
                  <a16:creationId xmlns:a16="http://schemas.microsoft.com/office/drawing/2014/main" id="{D56F45F3-099A-19A8-D7FB-D9555099AABD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9898;p70">
              <a:extLst>
                <a:ext uri="{FF2B5EF4-FFF2-40B4-BE49-F238E27FC236}">
                  <a16:creationId xmlns:a16="http://schemas.microsoft.com/office/drawing/2014/main" id="{04EC7EEF-4011-C92C-1D8B-A1D73C753450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9899;p70">
              <a:extLst>
                <a:ext uri="{FF2B5EF4-FFF2-40B4-BE49-F238E27FC236}">
                  <a16:creationId xmlns:a16="http://schemas.microsoft.com/office/drawing/2014/main" id="{52660B30-309C-1764-D626-8569E2333E84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9900;p70">
              <a:extLst>
                <a:ext uri="{FF2B5EF4-FFF2-40B4-BE49-F238E27FC236}">
                  <a16:creationId xmlns:a16="http://schemas.microsoft.com/office/drawing/2014/main" id="{9A0D3729-CD89-7A7B-A357-2AB2EB6E6BA7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9901;p70">
              <a:extLst>
                <a:ext uri="{FF2B5EF4-FFF2-40B4-BE49-F238E27FC236}">
                  <a16:creationId xmlns:a16="http://schemas.microsoft.com/office/drawing/2014/main" id="{A3815EFD-F950-8016-0CFE-4A244289FAB1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9902;p70">
              <a:extLst>
                <a:ext uri="{FF2B5EF4-FFF2-40B4-BE49-F238E27FC236}">
                  <a16:creationId xmlns:a16="http://schemas.microsoft.com/office/drawing/2014/main" id="{34DCB458-103E-7398-A04C-59E86F43C510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9903;p70">
              <a:extLst>
                <a:ext uri="{FF2B5EF4-FFF2-40B4-BE49-F238E27FC236}">
                  <a16:creationId xmlns:a16="http://schemas.microsoft.com/office/drawing/2014/main" id="{CA283CF1-A8D4-3401-A367-8409C771E041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9904;p70">
              <a:extLst>
                <a:ext uri="{FF2B5EF4-FFF2-40B4-BE49-F238E27FC236}">
                  <a16:creationId xmlns:a16="http://schemas.microsoft.com/office/drawing/2014/main" id="{ED553046-8408-1D47-F625-5B9764EF9F5B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9905;p70">
              <a:extLst>
                <a:ext uri="{FF2B5EF4-FFF2-40B4-BE49-F238E27FC236}">
                  <a16:creationId xmlns:a16="http://schemas.microsoft.com/office/drawing/2014/main" id="{7CEEEBEF-EBB9-21D8-1C1A-B24F96606681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9906;p70">
              <a:extLst>
                <a:ext uri="{FF2B5EF4-FFF2-40B4-BE49-F238E27FC236}">
                  <a16:creationId xmlns:a16="http://schemas.microsoft.com/office/drawing/2014/main" id="{D11211C5-9296-E0AC-12FD-ADAC06A3D110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9907;p70">
              <a:extLst>
                <a:ext uri="{FF2B5EF4-FFF2-40B4-BE49-F238E27FC236}">
                  <a16:creationId xmlns:a16="http://schemas.microsoft.com/office/drawing/2014/main" id="{ADE951F8-9748-F28B-C908-8C69F3796918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9908;p70">
              <a:extLst>
                <a:ext uri="{FF2B5EF4-FFF2-40B4-BE49-F238E27FC236}">
                  <a16:creationId xmlns:a16="http://schemas.microsoft.com/office/drawing/2014/main" id="{FC67DBDB-77D8-11A5-B801-F8FD17139A4E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9909;p70">
              <a:extLst>
                <a:ext uri="{FF2B5EF4-FFF2-40B4-BE49-F238E27FC236}">
                  <a16:creationId xmlns:a16="http://schemas.microsoft.com/office/drawing/2014/main" id="{7C731500-9868-6CCC-14E7-2C4F4012EBF7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9910;p70">
              <a:extLst>
                <a:ext uri="{FF2B5EF4-FFF2-40B4-BE49-F238E27FC236}">
                  <a16:creationId xmlns:a16="http://schemas.microsoft.com/office/drawing/2014/main" id="{3A2D12E8-7E36-2B4D-3BF3-E97F639EA164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9911;p70">
              <a:extLst>
                <a:ext uri="{FF2B5EF4-FFF2-40B4-BE49-F238E27FC236}">
                  <a16:creationId xmlns:a16="http://schemas.microsoft.com/office/drawing/2014/main" id="{CFE04912-61B7-FAD7-85CD-450945022803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9912;p70">
              <a:extLst>
                <a:ext uri="{FF2B5EF4-FFF2-40B4-BE49-F238E27FC236}">
                  <a16:creationId xmlns:a16="http://schemas.microsoft.com/office/drawing/2014/main" id="{A861E1DC-6982-10A3-AD73-6185F8D172E8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9913;p70">
              <a:extLst>
                <a:ext uri="{FF2B5EF4-FFF2-40B4-BE49-F238E27FC236}">
                  <a16:creationId xmlns:a16="http://schemas.microsoft.com/office/drawing/2014/main" id="{C9C7BCC9-A458-F2B4-4402-BDBB7F306E37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9914;p70">
              <a:extLst>
                <a:ext uri="{FF2B5EF4-FFF2-40B4-BE49-F238E27FC236}">
                  <a16:creationId xmlns:a16="http://schemas.microsoft.com/office/drawing/2014/main" id="{84333092-3235-84EB-0939-D7F38BFAB38E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9915;p70">
              <a:extLst>
                <a:ext uri="{FF2B5EF4-FFF2-40B4-BE49-F238E27FC236}">
                  <a16:creationId xmlns:a16="http://schemas.microsoft.com/office/drawing/2014/main" id="{866903B4-3245-D556-797B-AF8719A18505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9916;p70">
              <a:extLst>
                <a:ext uri="{FF2B5EF4-FFF2-40B4-BE49-F238E27FC236}">
                  <a16:creationId xmlns:a16="http://schemas.microsoft.com/office/drawing/2014/main" id="{A0A849B7-0F37-BDF6-614A-AE4E81612D98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9917;p70">
              <a:extLst>
                <a:ext uri="{FF2B5EF4-FFF2-40B4-BE49-F238E27FC236}">
                  <a16:creationId xmlns:a16="http://schemas.microsoft.com/office/drawing/2014/main" id="{CFCA3E77-07E5-4352-6C83-73EE602BE2DC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9918;p70">
              <a:extLst>
                <a:ext uri="{FF2B5EF4-FFF2-40B4-BE49-F238E27FC236}">
                  <a16:creationId xmlns:a16="http://schemas.microsoft.com/office/drawing/2014/main" id="{2604D441-0D1C-EAD1-2383-57ACD0D1B5CE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9919;p70">
              <a:extLst>
                <a:ext uri="{FF2B5EF4-FFF2-40B4-BE49-F238E27FC236}">
                  <a16:creationId xmlns:a16="http://schemas.microsoft.com/office/drawing/2014/main" id="{89E511FD-3178-1EB2-5EB3-8EEBEBD4F291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9920;p70">
              <a:extLst>
                <a:ext uri="{FF2B5EF4-FFF2-40B4-BE49-F238E27FC236}">
                  <a16:creationId xmlns:a16="http://schemas.microsoft.com/office/drawing/2014/main" id="{F8ED08E0-B47A-C5F6-1BB0-7B2ED56CB9CA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9921;p70">
              <a:extLst>
                <a:ext uri="{FF2B5EF4-FFF2-40B4-BE49-F238E27FC236}">
                  <a16:creationId xmlns:a16="http://schemas.microsoft.com/office/drawing/2014/main" id="{36F55ACD-2B6B-DE9A-A1F5-F28B565D9DE8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9922;p70">
              <a:extLst>
                <a:ext uri="{FF2B5EF4-FFF2-40B4-BE49-F238E27FC236}">
                  <a16:creationId xmlns:a16="http://schemas.microsoft.com/office/drawing/2014/main" id="{2E2D27F1-01F2-98D0-7B74-A47BAE0353D9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9923;p70">
              <a:extLst>
                <a:ext uri="{FF2B5EF4-FFF2-40B4-BE49-F238E27FC236}">
                  <a16:creationId xmlns:a16="http://schemas.microsoft.com/office/drawing/2014/main" id="{AD70F21C-099D-A99E-B786-C99A23036CF3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9924;p70">
              <a:extLst>
                <a:ext uri="{FF2B5EF4-FFF2-40B4-BE49-F238E27FC236}">
                  <a16:creationId xmlns:a16="http://schemas.microsoft.com/office/drawing/2014/main" id="{EC365ABA-20DB-9801-9EB8-8AE63E751D5D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9925;p70">
              <a:extLst>
                <a:ext uri="{FF2B5EF4-FFF2-40B4-BE49-F238E27FC236}">
                  <a16:creationId xmlns:a16="http://schemas.microsoft.com/office/drawing/2014/main" id="{D0515D13-C5A8-A3F8-B5C3-4E2F94735D30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9926;p70">
              <a:extLst>
                <a:ext uri="{FF2B5EF4-FFF2-40B4-BE49-F238E27FC236}">
                  <a16:creationId xmlns:a16="http://schemas.microsoft.com/office/drawing/2014/main" id="{F19B59CA-92F0-CC29-683B-DCDF13106000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9927;p70">
              <a:extLst>
                <a:ext uri="{FF2B5EF4-FFF2-40B4-BE49-F238E27FC236}">
                  <a16:creationId xmlns:a16="http://schemas.microsoft.com/office/drawing/2014/main" id="{5E424DFC-82CF-6BE7-9466-2BD29D7B011A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9928;p70">
              <a:extLst>
                <a:ext uri="{FF2B5EF4-FFF2-40B4-BE49-F238E27FC236}">
                  <a16:creationId xmlns:a16="http://schemas.microsoft.com/office/drawing/2014/main" id="{4CC5F7E0-2C27-AC57-8D8A-6F259875AEF2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9929;p70">
              <a:extLst>
                <a:ext uri="{FF2B5EF4-FFF2-40B4-BE49-F238E27FC236}">
                  <a16:creationId xmlns:a16="http://schemas.microsoft.com/office/drawing/2014/main" id="{7C30E0C1-505B-F994-8BCE-5A26A9356059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9930;p70">
              <a:extLst>
                <a:ext uri="{FF2B5EF4-FFF2-40B4-BE49-F238E27FC236}">
                  <a16:creationId xmlns:a16="http://schemas.microsoft.com/office/drawing/2014/main" id="{155EAF76-3C44-0769-8441-93F3CCA225E9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9931;p70">
              <a:extLst>
                <a:ext uri="{FF2B5EF4-FFF2-40B4-BE49-F238E27FC236}">
                  <a16:creationId xmlns:a16="http://schemas.microsoft.com/office/drawing/2014/main" id="{8707C010-2480-F80C-D037-AAD147B6DE04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9932;p70">
              <a:extLst>
                <a:ext uri="{FF2B5EF4-FFF2-40B4-BE49-F238E27FC236}">
                  <a16:creationId xmlns:a16="http://schemas.microsoft.com/office/drawing/2014/main" id="{4BA416E1-7A60-71B0-294C-AD2BB7C0ACA8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9933;p70">
              <a:extLst>
                <a:ext uri="{FF2B5EF4-FFF2-40B4-BE49-F238E27FC236}">
                  <a16:creationId xmlns:a16="http://schemas.microsoft.com/office/drawing/2014/main" id="{7D6C17C3-48F9-F4C1-1713-14996D502D47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9934;p70">
              <a:extLst>
                <a:ext uri="{FF2B5EF4-FFF2-40B4-BE49-F238E27FC236}">
                  <a16:creationId xmlns:a16="http://schemas.microsoft.com/office/drawing/2014/main" id="{913DED55-B3D9-AC23-D10C-BCD27B81CA51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9935;p70">
              <a:extLst>
                <a:ext uri="{FF2B5EF4-FFF2-40B4-BE49-F238E27FC236}">
                  <a16:creationId xmlns:a16="http://schemas.microsoft.com/office/drawing/2014/main" id="{BEE7CF52-C62C-BD94-4A4F-817498879C8F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9936;p70">
              <a:extLst>
                <a:ext uri="{FF2B5EF4-FFF2-40B4-BE49-F238E27FC236}">
                  <a16:creationId xmlns:a16="http://schemas.microsoft.com/office/drawing/2014/main" id="{11DF8672-7E40-7DB6-1240-D467A496F423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9937;p70">
              <a:extLst>
                <a:ext uri="{FF2B5EF4-FFF2-40B4-BE49-F238E27FC236}">
                  <a16:creationId xmlns:a16="http://schemas.microsoft.com/office/drawing/2014/main" id="{4459F479-1883-06AF-7F77-9E150E4F49B1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9938;p70">
              <a:extLst>
                <a:ext uri="{FF2B5EF4-FFF2-40B4-BE49-F238E27FC236}">
                  <a16:creationId xmlns:a16="http://schemas.microsoft.com/office/drawing/2014/main" id="{985D86A9-43DD-F9F4-F813-5762458EE0AB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9939;p70">
              <a:extLst>
                <a:ext uri="{FF2B5EF4-FFF2-40B4-BE49-F238E27FC236}">
                  <a16:creationId xmlns:a16="http://schemas.microsoft.com/office/drawing/2014/main" id="{A1C80244-EE12-EB6E-B94A-3595358DA12F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9940;p70">
              <a:extLst>
                <a:ext uri="{FF2B5EF4-FFF2-40B4-BE49-F238E27FC236}">
                  <a16:creationId xmlns:a16="http://schemas.microsoft.com/office/drawing/2014/main" id="{B9FF70F7-59A7-9BE2-7DA4-F4D4C177A821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9941;p70">
              <a:extLst>
                <a:ext uri="{FF2B5EF4-FFF2-40B4-BE49-F238E27FC236}">
                  <a16:creationId xmlns:a16="http://schemas.microsoft.com/office/drawing/2014/main" id="{89818F1E-3C86-3139-9CC7-3412663864FC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9942;p70">
              <a:extLst>
                <a:ext uri="{FF2B5EF4-FFF2-40B4-BE49-F238E27FC236}">
                  <a16:creationId xmlns:a16="http://schemas.microsoft.com/office/drawing/2014/main" id="{24E4D045-19E6-F8B6-CD5B-9138E3465784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9943;p70">
              <a:extLst>
                <a:ext uri="{FF2B5EF4-FFF2-40B4-BE49-F238E27FC236}">
                  <a16:creationId xmlns:a16="http://schemas.microsoft.com/office/drawing/2014/main" id="{904B689A-D456-501B-0178-38558BC09C8A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9944;p70">
              <a:extLst>
                <a:ext uri="{FF2B5EF4-FFF2-40B4-BE49-F238E27FC236}">
                  <a16:creationId xmlns:a16="http://schemas.microsoft.com/office/drawing/2014/main" id="{5B2723DB-A6AF-5512-33E4-9362796F688B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9945;p70">
              <a:extLst>
                <a:ext uri="{FF2B5EF4-FFF2-40B4-BE49-F238E27FC236}">
                  <a16:creationId xmlns:a16="http://schemas.microsoft.com/office/drawing/2014/main" id="{7744EAB3-8297-6D5D-3992-FC6CFC7B9418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9946;p70">
              <a:extLst>
                <a:ext uri="{FF2B5EF4-FFF2-40B4-BE49-F238E27FC236}">
                  <a16:creationId xmlns:a16="http://schemas.microsoft.com/office/drawing/2014/main" id="{1355DEBE-6ABD-F50C-DE7B-17318510EF2A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9947;p70">
              <a:extLst>
                <a:ext uri="{FF2B5EF4-FFF2-40B4-BE49-F238E27FC236}">
                  <a16:creationId xmlns:a16="http://schemas.microsoft.com/office/drawing/2014/main" id="{412E637E-CD40-F34F-EE6D-52F040C0E5DA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9948;p70">
              <a:extLst>
                <a:ext uri="{FF2B5EF4-FFF2-40B4-BE49-F238E27FC236}">
                  <a16:creationId xmlns:a16="http://schemas.microsoft.com/office/drawing/2014/main" id="{A58A1FD9-2169-504E-AB4C-AB1BBCB7CC4F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9949;p70">
              <a:extLst>
                <a:ext uri="{FF2B5EF4-FFF2-40B4-BE49-F238E27FC236}">
                  <a16:creationId xmlns:a16="http://schemas.microsoft.com/office/drawing/2014/main" id="{2E210381-9565-01FF-F581-EBD89E5251D8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9950;p70">
              <a:extLst>
                <a:ext uri="{FF2B5EF4-FFF2-40B4-BE49-F238E27FC236}">
                  <a16:creationId xmlns:a16="http://schemas.microsoft.com/office/drawing/2014/main" id="{B5580372-611A-1DBD-D883-4341324F5716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9951;p70">
              <a:extLst>
                <a:ext uri="{FF2B5EF4-FFF2-40B4-BE49-F238E27FC236}">
                  <a16:creationId xmlns:a16="http://schemas.microsoft.com/office/drawing/2014/main" id="{DE821E39-06AA-6453-A805-1FB8B163E262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9952;p70">
              <a:extLst>
                <a:ext uri="{FF2B5EF4-FFF2-40B4-BE49-F238E27FC236}">
                  <a16:creationId xmlns:a16="http://schemas.microsoft.com/office/drawing/2014/main" id="{93799586-ACD5-40F5-6523-1A43F529B0A6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9953;p70">
              <a:extLst>
                <a:ext uri="{FF2B5EF4-FFF2-40B4-BE49-F238E27FC236}">
                  <a16:creationId xmlns:a16="http://schemas.microsoft.com/office/drawing/2014/main" id="{CFF735D0-138D-EB24-288E-3BAEB637D63F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9954;p70">
              <a:extLst>
                <a:ext uri="{FF2B5EF4-FFF2-40B4-BE49-F238E27FC236}">
                  <a16:creationId xmlns:a16="http://schemas.microsoft.com/office/drawing/2014/main" id="{8EDDF7B9-341D-B0A8-9619-EC9FE3AF6F4B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9955;p70">
              <a:extLst>
                <a:ext uri="{FF2B5EF4-FFF2-40B4-BE49-F238E27FC236}">
                  <a16:creationId xmlns:a16="http://schemas.microsoft.com/office/drawing/2014/main" id="{8A5F75EE-27EF-8F42-2558-7D4A51C7E152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9956;p70">
              <a:extLst>
                <a:ext uri="{FF2B5EF4-FFF2-40B4-BE49-F238E27FC236}">
                  <a16:creationId xmlns:a16="http://schemas.microsoft.com/office/drawing/2014/main" id="{E74303D6-D47E-FD00-70A7-A60AED3BF44D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9957;p70">
              <a:extLst>
                <a:ext uri="{FF2B5EF4-FFF2-40B4-BE49-F238E27FC236}">
                  <a16:creationId xmlns:a16="http://schemas.microsoft.com/office/drawing/2014/main" id="{88DE4D8C-D63B-C900-46ED-67796C91B1EC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9958;p70">
              <a:extLst>
                <a:ext uri="{FF2B5EF4-FFF2-40B4-BE49-F238E27FC236}">
                  <a16:creationId xmlns:a16="http://schemas.microsoft.com/office/drawing/2014/main" id="{6833B431-35F0-D2A9-104A-1A588F6B65B0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9959;p70">
              <a:extLst>
                <a:ext uri="{FF2B5EF4-FFF2-40B4-BE49-F238E27FC236}">
                  <a16:creationId xmlns:a16="http://schemas.microsoft.com/office/drawing/2014/main" id="{BA491727-3738-3811-B114-F0AE71EFD48D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9960;p70">
              <a:extLst>
                <a:ext uri="{FF2B5EF4-FFF2-40B4-BE49-F238E27FC236}">
                  <a16:creationId xmlns:a16="http://schemas.microsoft.com/office/drawing/2014/main" id="{9F95113B-2ADC-07D9-D3BF-F7C0C4B1CE46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9961;p70">
              <a:extLst>
                <a:ext uri="{FF2B5EF4-FFF2-40B4-BE49-F238E27FC236}">
                  <a16:creationId xmlns:a16="http://schemas.microsoft.com/office/drawing/2014/main" id="{6DABD967-CFDF-E64E-2DE4-A6B0311E406C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9962;p70">
              <a:extLst>
                <a:ext uri="{FF2B5EF4-FFF2-40B4-BE49-F238E27FC236}">
                  <a16:creationId xmlns:a16="http://schemas.microsoft.com/office/drawing/2014/main" id="{2CC843DB-351E-27B5-4B69-D299BE1DAF56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9963;p70">
              <a:extLst>
                <a:ext uri="{FF2B5EF4-FFF2-40B4-BE49-F238E27FC236}">
                  <a16:creationId xmlns:a16="http://schemas.microsoft.com/office/drawing/2014/main" id="{63B8F785-7D44-4981-5AD7-BD722F3072D7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9964;p70">
              <a:extLst>
                <a:ext uri="{FF2B5EF4-FFF2-40B4-BE49-F238E27FC236}">
                  <a16:creationId xmlns:a16="http://schemas.microsoft.com/office/drawing/2014/main" id="{FDCB1973-D34D-44F3-CF88-6D72F7D3F2E2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9965;p70">
              <a:extLst>
                <a:ext uri="{FF2B5EF4-FFF2-40B4-BE49-F238E27FC236}">
                  <a16:creationId xmlns:a16="http://schemas.microsoft.com/office/drawing/2014/main" id="{FCF4DB87-0DB0-4BC9-4D94-A31E1369B71E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9966;p70">
              <a:extLst>
                <a:ext uri="{FF2B5EF4-FFF2-40B4-BE49-F238E27FC236}">
                  <a16:creationId xmlns:a16="http://schemas.microsoft.com/office/drawing/2014/main" id="{02B8739B-9C91-EFA3-EF02-89AC28869743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9967;p70">
              <a:extLst>
                <a:ext uri="{FF2B5EF4-FFF2-40B4-BE49-F238E27FC236}">
                  <a16:creationId xmlns:a16="http://schemas.microsoft.com/office/drawing/2014/main" id="{A0D2E0DC-87A6-6949-F0DF-601E06876CCD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9968;p70">
              <a:extLst>
                <a:ext uri="{FF2B5EF4-FFF2-40B4-BE49-F238E27FC236}">
                  <a16:creationId xmlns:a16="http://schemas.microsoft.com/office/drawing/2014/main" id="{B08D8F33-DA08-818B-BF29-3957024A69C1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9969;p70">
              <a:extLst>
                <a:ext uri="{FF2B5EF4-FFF2-40B4-BE49-F238E27FC236}">
                  <a16:creationId xmlns:a16="http://schemas.microsoft.com/office/drawing/2014/main" id="{082BA5AC-33EA-B0FD-996F-CDAAB2F04964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9970;p70">
              <a:extLst>
                <a:ext uri="{FF2B5EF4-FFF2-40B4-BE49-F238E27FC236}">
                  <a16:creationId xmlns:a16="http://schemas.microsoft.com/office/drawing/2014/main" id="{5A63C820-7AD9-07C5-F1BE-23FADABA8FD3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9971;p70">
              <a:extLst>
                <a:ext uri="{FF2B5EF4-FFF2-40B4-BE49-F238E27FC236}">
                  <a16:creationId xmlns:a16="http://schemas.microsoft.com/office/drawing/2014/main" id="{13977401-2CCA-C911-6FEA-3D207C67FB1B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9972;p70">
              <a:extLst>
                <a:ext uri="{FF2B5EF4-FFF2-40B4-BE49-F238E27FC236}">
                  <a16:creationId xmlns:a16="http://schemas.microsoft.com/office/drawing/2014/main" id="{94991647-648D-897E-84BC-B2F525A06107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9973;p70">
              <a:extLst>
                <a:ext uri="{FF2B5EF4-FFF2-40B4-BE49-F238E27FC236}">
                  <a16:creationId xmlns:a16="http://schemas.microsoft.com/office/drawing/2014/main" id="{896EC415-38D8-A22B-073A-0751B577F9D0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9974;p70">
              <a:extLst>
                <a:ext uri="{FF2B5EF4-FFF2-40B4-BE49-F238E27FC236}">
                  <a16:creationId xmlns:a16="http://schemas.microsoft.com/office/drawing/2014/main" id="{625CDC41-E31E-E911-AF07-EB67E27ADCE2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9975;p70">
              <a:extLst>
                <a:ext uri="{FF2B5EF4-FFF2-40B4-BE49-F238E27FC236}">
                  <a16:creationId xmlns:a16="http://schemas.microsoft.com/office/drawing/2014/main" id="{6A41CACF-FD2B-E87C-A62F-1E5334DDA80B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9976;p70">
              <a:extLst>
                <a:ext uri="{FF2B5EF4-FFF2-40B4-BE49-F238E27FC236}">
                  <a16:creationId xmlns:a16="http://schemas.microsoft.com/office/drawing/2014/main" id="{BE4B01DE-B73B-8C6E-22CA-E0E053CE8540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9977;p70">
              <a:extLst>
                <a:ext uri="{FF2B5EF4-FFF2-40B4-BE49-F238E27FC236}">
                  <a16:creationId xmlns:a16="http://schemas.microsoft.com/office/drawing/2014/main" id="{9523EFCF-205A-BA3C-2892-C6E0B51DDCCC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9978;p70">
              <a:extLst>
                <a:ext uri="{FF2B5EF4-FFF2-40B4-BE49-F238E27FC236}">
                  <a16:creationId xmlns:a16="http://schemas.microsoft.com/office/drawing/2014/main" id="{292EECEA-A736-9652-39ED-F484F59990D3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9979;p70">
              <a:extLst>
                <a:ext uri="{FF2B5EF4-FFF2-40B4-BE49-F238E27FC236}">
                  <a16:creationId xmlns:a16="http://schemas.microsoft.com/office/drawing/2014/main" id="{FEBB74A9-D22B-C1B5-6855-077E15930F82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9980;p70">
              <a:extLst>
                <a:ext uri="{FF2B5EF4-FFF2-40B4-BE49-F238E27FC236}">
                  <a16:creationId xmlns:a16="http://schemas.microsoft.com/office/drawing/2014/main" id="{44288664-8DCE-C966-148D-58B6785251A7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9981;p70">
              <a:extLst>
                <a:ext uri="{FF2B5EF4-FFF2-40B4-BE49-F238E27FC236}">
                  <a16:creationId xmlns:a16="http://schemas.microsoft.com/office/drawing/2014/main" id="{7FAFE25E-2FF9-543B-539C-784F394C25B7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9982;p70">
              <a:extLst>
                <a:ext uri="{FF2B5EF4-FFF2-40B4-BE49-F238E27FC236}">
                  <a16:creationId xmlns:a16="http://schemas.microsoft.com/office/drawing/2014/main" id="{48AC940E-95C2-0CE2-371A-44703F4D652B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9983;p70">
              <a:extLst>
                <a:ext uri="{FF2B5EF4-FFF2-40B4-BE49-F238E27FC236}">
                  <a16:creationId xmlns:a16="http://schemas.microsoft.com/office/drawing/2014/main" id="{0EC05B48-46C1-CDB0-FFAE-DD8E598742D6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9984;p70">
              <a:extLst>
                <a:ext uri="{FF2B5EF4-FFF2-40B4-BE49-F238E27FC236}">
                  <a16:creationId xmlns:a16="http://schemas.microsoft.com/office/drawing/2014/main" id="{CE62734A-F787-C8A6-1588-B6656A60B8E3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9985;p70">
              <a:extLst>
                <a:ext uri="{FF2B5EF4-FFF2-40B4-BE49-F238E27FC236}">
                  <a16:creationId xmlns:a16="http://schemas.microsoft.com/office/drawing/2014/main" id="{B688D7FF-FB66-8F0D-F52B-66EB0527A766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9986;p70">
              <a:extLst>
                <a:ext uri="{FF2B5EF4-FFF2-40B4-BE49-F238E27FC236}">
                  <a16:creationId xmlns:a16="http://schemas.microsoft.com/office/drawing/2014/main" id="{9CD3B206-8268-D0CD-77D5-F202EF70DE62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9987;p70">
              <a:extLst>
                <a:ext uri="{FF2B5EF4-FFF2-40B4-BE49-F238E27FC236}">
                  <a16:creationId xmlns:a16="http://schemas.microsoft.com/office/drawing/2014/main" id="{1F4C21C7-8212-9038-9F36-E0D05FC15155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9988;p70">
              <a:extLst>
                <a:ext uri="{FF2B5EF4-FFF2-40B4-BE49-F238E27FC236}">
                  <a16:creationId xmlns:a16="http://schemas.microsoft.com/office/drawing/2014/main" id="{A07B1E22-BB36-3F0F-B84D-4A69C5D39683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9989;p70">
              <a:extLst>
                <a:ext uri="{FF2B5EF4-FFF2-40B4-BE49-F238E27FC236}">
                  <a16:creationId xmlns:a16="http://schemas.microsoft.com/office/drawing/2014/main" id="{50B46E2E-F763-AB79-2AA2-B8F1CD4116C6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9990;p70">
              <a:extLst>
                <a:ext uri="{FF2B5EF4-FFF2-40B4-BE49-F238E27FC236}">
                  <a16:creationId xmlns:a16="http://schemas.microsoft.com/office/drawing/2014/main" id="{F046319F-E398-4DF7-D08E-6C54E98A72B8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9991;p70">
              <a:extLst>
                <a:ext uri="{FF2B5EF4-FFF2-40B4-BE49-F238E27FC236}">
                  <a16:creationId xmlns:a16="http://schemas.microsoft.com/office/drawing/2014/main" id="{F3A26CC4-462D-8786-7898-7BFB8ED94E17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9992;p70">
              <a:extLst>
                <a:ext uri="{FF2B5EF4-FFF2-40B4-BE49-F238E27FC236}">
                  <a16:creationId xmlns:a16="http://schemas.microsoft.com/office/drawing/2014/main" id="{82492539-4713-45D8-B8F9-51257DF0DC10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9993;p70">
              <a:extLst>
                <a:ext uri="{FF2B5EF4-FFF2-40B4-BE49-F238E27FC236}">
                  <a16:creationId xmlns:a16="http://schemas.microsoft.com/office/drawing/2014/main" id="{068AA6FA-1BBB-D04E-9F5A-72C21DB3E1BC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9994;p70">
              <a:extLst>
                <a:ext uri="{FF2B5EF4-FFF2-40B4-BE49-F238E27FC236}">
                  <a16:creationId xmlns:a16="http://schemas.microsoft.com/office/drawing/2014/main" id="{B14ADF78-5704-1CC8-56BA-15EBD5EB9356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9995;p70">
              <a:extLst>
                <a:ext uri="{FF2B5EF4-FFF2-40B4-BE49-F238E27FC236}">
                  <a16:creationId xmlns:a16="http://schemas.microsoft.com/office/drawing/2014/main" id="{86940503-53AA-FBD3-B6E5-EC724E05576D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9996;p70">
              <a:extLst>
                <a:ext uri="{FF2B5EF4-FFF2-40B4-BE49-F238E27FC236}">
                  <a16:creationId xmlns:a16="http://schemas.microsoft.com/office/drawing/2014/main" id="{C0ECB1C8-4B96-C7CA-70BC-57084F8B1067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9997;p70">
              <a:extLst>
                <a:ext uri="{FF2B5EF4-FFF2-40B4-BE49-F238E27FC236}">
                  <a16:creationId xmlns:a16="http://schemas.microsoft.com/office/drawing/2014/main" id="{E5C3BB74-6188-9834-6D5D-F287D229ECB4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9998;p70">
              <a:extLst>
                <a:ext uri="{FF2B5EF4-FFF2-40B4-BE49-F238E27FC236}">
                  <a16:creationId xmlns:a16="http://schemas.microsoft.com/office/drawing/2014/main" id="{42A814AA-6640-43BE-145D-ED9798729E16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9999;p70">
              <a:extLst>
                <a:ext uri="{FF2B5EF4-FFF2-40B4-BE49-F238E27FC236}">
                  <a16:creationId xmlns:a16="http://schemas.microsoft.com/office/drawing/2014/main" id="{F1B81AAC-CD3C-4CBB-77C2-CE1E08F5DD3C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10000;p70">
              <a:extLst>
                <a:ext uri="{FF2B5EF4-FFF2-40B4-BE49-F238E27FC236}">
                  <a16:creationId xmlns:a16="http://schemas.microsoft.com/office/drawing/2014/main" id="{E739CEAE-C012-52FE-A105-4640022ECBE1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10001;p70">
              <a:extLst>
                <a:ext uri="{FF2B5EF4-FFF2-40B4-BE49-F238E27FC236}">
                  <a16:creationId xmlns:a16="http://schemas.microsoft.com/office/drawing/2014/main" id="{5F142FB7-CA4C-5B2C-96AF-FE0A703111A1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10002;p70">
              <a:extLst>
                <a:ext uri="{FF2B5EF4-FFF2-40B4-BE49-F238E27FC236}">
                  <a16:creationId xmlns:a16="http://schemas.microsoft.com/office/drawing/2014/main" id="{E09B049F-6816-C0C7-D648-CAB95E5A52FA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10003;p70">
              <a:extLst>
                <a:ext uri="{FF2B5EF4-FFF2-40B4-BE49-F238E27FC236}">
                  <a16:creationId xmlns:a16="http://schemas.microsoft.com/office/drawing/2014/main" id="{5C22122C-05FA-6AA0-6287-8B313D5B51E1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10004;p70">
              <a:extLst>
                <a:ext uri="{FF2B5EF4-FFF2-40B4-BE49-F238E27FC236}">
                  <a16:creationId xmlns:a16="http://schemas.microsoft.com/office/drawing/2014/main" id="{EE9239A6-E709-12D4-F5F1-9302CFED7E70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10005;p70">
              <a:extLst>
                <a:ext uri="{FF2B5EF4-FFF2-40B4-BE49-F238E27FC236}">
                  <a16:creationId xmlns:a16="http://schemas.microsoft.com/office/drawing/2014/main" id="{B91D7470-02B6-1F7A-84C2-BF88F0EA2546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10006;p70">
              <a:extLst>
                <a:ext uri="{FF2B5EF4-FFF2-40B4-BE49-F238E27FC236}">
                  <a16:creationId xmlns:a16="http://schemas.microsoft.com/office/drawing/2014/main" id="{52B4ED32-92B4-8C9C-4B6E-E4A5AE33D4B9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10007;p70">
              <a:extLst>
                <a:ext uri="{FF2B5EF4-FFF2-40B4-BE49-F238E27FC236}">
                  <a16:creationId xmlns:a16="http://schemas.microsoft.com/office/drawing/2014/main" id="{72BE123D-AEB0-BF47-F7E3-1B7816C9FE43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10008;p70">
              <a:extLst>
                <a:ext uri="{FF2B5EF4-FFF2-40B4-BE49-F238E27FC236}">
                  <a16:creationId xmlns:a16="http://schemas.microsoft.com/office/drawing/2014/main" id="{B27FEE22-6BFB-A008-B14B-B8EA4D5E8551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10009;p70">
              <a:extLst>
                <a:ext uri="{FF2B5EF4-FFF2-40B4-BE49-F238E27FC236}">
                  <a16:creationId xmlns:a16="http://schemas.microsoft.com/office/drawing/2014/main" id="{DF3EBE76-A3ED-8F61-E0D8-A707D9F146BD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10010;p70">
              <a:extLst>
                <a:ext uri="{FF2B5EF4-FFF2-40B4-BE49-F238E27FC236}">
                  <a16:creationId xmlns:a16="http://schemas.microsoft.com/office/drawing/2014/main" id="{3F9D4918-8FFF-D1B6-99DA-2F7FAA8F0B56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10011;p70">
              <a:extLst>
                <a:ext uri="{FF2B5EF4-FFF2-40B4-BE49-F238E27FC236}">
                  <a16:creationId xmlns:a16="http://schemas.microsoft.com/office/drawing/2014/main" id="{6E3BE00B-2AB9-810C-2006-371D7F460F0F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10012;p70">
              <a:extLst>
                <a:ext uri="{FF2B5EF4-FFF2-40B4-BE49-F238E27FC236}">
                  <a16:creationId xmlns:a16="http://schemas.microsoft.com/office/drawing/2014/main" id="{594DCEAA-4265-BA5A-29C0-15C8507B2532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10013;p70">
              <a:extLst>
                <a:ext uri="{FF2B5EF4-FFF2-40B4-BE49-F238E27FC236}">
                  <a16:creationId xmlns:a16="http://schemas.microsoft.com/office/drawing/2014/main" id="{ACCB4D13-4933-1D21-53BE-03439A9F04BA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10014;p70">
              <a:extLst>
                <a:ext uri="{FF2B5EF4-FFF2-40B4-BE49-F238E27FC236}">
                  <a16:creationId xmlns:a16="http://schemas.microsoft.com/office/drawing/2014/main" id="{194E8872-D9C5-A8C2-F35E-A5D7F70716DB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10015;p70">
              <a:extLst>
                <a:ext uri="{FF2B5EF4-FFF2-40B4-BE49-F238E27FC236}">
                  <a16:creationId xmlns:a16="http://schemas.microsoft.com/office/drawing/2014/main" id="{4EEE52A4-18DB-7183-E88D-6608DA6556A2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10016;p70">
              <a:extLst>
                <a:ext uri="{FF2B5EF4-FFF2-40B4-BE49-F238E27FC236}">
                  <a16:creationId xmlns:a16="http://schemas.microsoft.com/office/drawing/2014/main" id="{D2578BBD-4496-954A-3950-833BBAA0525D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10017;p70">
              <a:extLst>
                <a:ext uri="{FF2B5EF4-FFF2-40B4-BE49-F238E27FC236}">
                  <a16:creationId xmlns:a16="http://schemas.microsoft.com/office/drawing/2014/main" id="{BE8023B2-3617-37AA-7127-89D1040EC126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10018;p70">
              <a:extLst>
                <a:ext uri="{FF2B5EF4-FFF2-40B4-BE49-F238E27FC236}">
                  <a16:creationId xmlns:a16="http://schemas.microsoft.com/office/drawing/2014/main" id="{75784C54-7ED9-0979-AEAA-0D44E49D54BD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10019;p70">
              <a:extLst>
                <a:ext uri="{FF2B5EF4-FFF2-40B4-BE49-F238E27FC236}">
                  <a16:creationId xmlns:a16="http://schemas.microsoft.com/office/drawing/2014/main" id="{5278CAF7-50F3-E224-2197-BD4D612CEE3C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10020;p70">
              <a:extLst>
                <a:ext uri="{FF2B5EF4-FFF2-40B4-BE49-F238E27FC236}">
                  <a16:creationId xmlns:a16="http://schemas.microsoft.com/office/drawing/2014/main" id="{92BB10DC-12E6-B807-9583-2E51BE278C48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10021;p70">
              <a:extLst>
                <a:ext uri="{FF2B5EF4-FFF2-40B4-BE49-F238E27FC236}">
                  <a16:creationId xmlns:a16="http://schemas.microsoft.com/office/drawing/2014/main" id="{8113B681-10BC-5A8F-2E0B-384A3111E61D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10022;p70">
              <a:extLst>
                <a:ext uri="{FF2B5EF4-FFF2-40B4-BE49-F238E27FC236}">
                  <a16:creationId xmlns:a16="http://schemas.microsoft.com/office/drawing/2014/main" id="{36C6E19C-E1F6-674D-8A8D-EF8928D88F28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10023;p70">
              <a:extLst>
                <a:ext uri="{FF2B5EF4-FFF2-40B4-BE49-F238E27FC236}">
                  <a16:creationId xmlns:a16="http://schemas.microsoft.com/office/drawing/2014/main" id="{0E58CB3C-9057-F717-F585-81D2350FEB3B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10024;p70">
              <a:extLst>
                <a:ext uri="{FF2B5EF4-FFF2-40B4-BE49-F238E27FC236}">
                  <a16:creationId xmlns:a16="http://schemas.microsoft.com/office/drawing/2014/main" id="{EACFAA97-BCA4-750F-BC41-4F12FCC38D00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10025;p70">
              <a:extLst>
                <a:ext uri="{FF2B5EF4-FFF2-40B4-BE49-F238E27FC236}">
                  <a16:creationId xmlns:a16="http://schemas.microsoft.com/office/drawing/2014/main" id="{C46638BA-002D-E43D-D26B-5B1BEA50BE81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10026;p70">
              <a:extLst>
                <a:ext uri="{FF2B5EF4-FFF2-40B4-BE49-F238E27FC236}">
                  <a16:creationId xmlns:a16="http://schemas.microsoft.com/office/drawing/2014/main" id="{D7EEDA5E-EBEC-F7C8-DE3A-7EA16DF98087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10027;p70">
              <a:extLst>
                <a:ext uri="{FF2B5EF4-FFF2-40B4-BE49-F238E27FC236}">
                  <a16:creationId xmlns:a16="http://schemas.microsoft.com/office/drawing/2014/main" id="{9623104E-4FBE-5738-D45B-D6FE1B50429D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10028;p70">
              <a:extLst>
                <a:ext uri="{FF2B5EF4-FFF2-40B4-BE49-F238E27FC236}">
                  <a16:creationId xmlns:a16="http://schemas.microsoft.com/office/drawing/2014/main" id="{7BD96B10-C543-B465-CC48-36D691A95848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10029;p70">
              <a:extLst>
                <a:ext uri="{FF2B5EF4-FFF2-40B4-BE49-F238E27FC236}">
                  <a16:creationId xmlns:a16="http://schemas.microsoft.com/office/drawing/2014/main" id="{B4711742-64FA-DAC4-DF0D-EFE245A9476F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10030;p70">
              <a:extLst>
                <a:ext uri="{FF2B5EF4-FFF2-40B4-BE49-F238E27FC236}">
                  <a16:creationId xmlns:a16="http://schemas.microsoft.com/office/drawing/2014/main" id="{85AEB9BC-B5D2-EC50-8372-4FE56A9E06DE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10031;p70">
              <a:extLst>
                <a:ext uri="{FF2B5EF4-FFF2-40B4-BE49-F238E27FC236}">
                  <a16:creationId xmlns:a16="http://schemas.microsoft.com/office/drawing/2014/main" id="{B2A8D341-80C9-77D0-8F6D-2E3A77B62586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10032;p70">
              <a:extLst>
                <a:ext uri="{FF2B5EF4-FFF2-40B4-BE49-F238E27FC236}">
                  <a16:creationId xmlns:a16="http://schemas.microsoft.com/office/drawing/2014/main" id="{03F71BEA-9378-82D7-5A3F-ABC4DD65B546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10033;p70">
              <a:extLst>
                <a:ext uri="{FF2B5EF4-FFF2-40B4-BE49-F238E27FC236}">
                  <a16:creationId xmlns:a16="http://schemas.microsoft.com/office/drawing/2014/main" id="{65F27444-D034-9D30-1907-A1EF36A8B92C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10034;p70">
              <a:extLst>
                <a:ext uri="{FF2B5EF4-FFF2-40B4-BE49-F238E27FC236}">
                  <a16:creationId xmlns:a16="http://schemas.microsoft.com/office/drawing/2014/main" id="{1B02372B-7FE3-DEF3-8E62-C3536EBEAAE5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10035;p70">
              <a:extLst>
                <a:ext uri="{FF2B5EF4-FFF2-40B4-BE49-F238E27FC236}">
                  <a16:creationId xmlns:a16="http://schemas.microsoft.com/office/drawing/2014/main" id="{2ACFD32A-7FD5-D7B9-0568-6D38E2663B97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10036;p70">
              <a:extLst>
                <a:ext uri="{FF2B5EF4-FFF2-40B4-BE49-F238E27FC236}">
                  <a16:creationId xmlns:a16="http://schemas.microsoft.com/office/drawing/2014/main" id="{B2DD5EFD-1ADB-D010-2B35-210DFC944433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10037;p70">
              <a:extLst>
                <a:ext uri="{FF2B5EF4-FFF2-40B4-BE49-F238E27FC236}">
                  <a16:creationId xmlns:a16="http://schemas.microsoft.com/office/drawing/2014/main" id="{A8B833AC-E41C-01BA-7EDF-31881F202B21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10038;p70">
              <a:extLst>
                <a:ext uri="{FF2B5EF4-FFF2-40B4-BE49-F238E27FC236}">
                  <a16:creationId xmlns:a16="http://schemas.microsoft.com/office/drawing/2014/main" id="{2AFAE4AB-6862-E958-0C4E-37E25D1DAEF1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10039;p70">
              <a:extLst>
                <a:ext uri="{FF2B5EF4-FFF2-40B4-BE49-F238E27FC236}">
                  <a16:creationId xmlns:a16="http://schemas.microsoft.com/office/drawing/2014/main" id="{EE9C681A-02EF-F2F6-C776-65CF66B773EC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10040;p70">
              <a:extLst>
                <a:ext uri="{FF2B5EF4-FFF2-40B4-BE49-F238E27FC236}">
                  <a16:creationId xmlns:a16="http://schemas.microsoft.com/office/drawing/2014/main" id="{628E659D-91E7-59A2-2062-9A1FF17012DD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10041;p70">
              <a:extLst>
                <a:ext uri="{FF2B5EF4-FFF2-40B4-BE49-F238E27FC236}">
                  <a16:creationId xmlns:a16="http://schemas.microsoft.com/office/drawing/2014/main" id="{7ACD2898-A401-1104-2422-19AED7C15CC5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10042;p70">
              <a:extLst>
                <a:ext uri="{FF2B5EF4-FFF2-40B4-BE49-F238E27FC236}">
                  <a16:creationId xmlns:a16="http://schemas.microsoft.com/office/drawing/2014/main" id="{370DE513-0C2A-8B3E-E70B-D0D2F44566F4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10043;p70">
              <a:extLst>
                <a:ext uri="{FF2B5EF4-FFF2-40B4-BE49-F238E27FC236}">
                  <a16:creationId xmlns:a16="http://schemas.microsoft.com/office/drawing/2014/main" id="{1861820A-260C-5B30-2F94-A41038DB41AF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10044;p70">
              <a:extLst>
                <a:ext uri="{FF2B5EF4-FFF2-40B4-BE49-F238E27FC236}">
                  <a16:creationId xmlns:a16="http://schemas.microsoft.com/office/drawing/2014/main" id="{C5E51C14-2817-8C8E-6E6F-150BE83471AD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10045;p70">
              <a:extLst>
                <a:ext uri="{FF2B5EF4-FFF2-40B4-BE49-F238E27FC236}">
                  <a16:creationId xmlns:a16="http://schemas.microsoft.com/office/drawing/2014/main" id="{A2D9D7F7-63E5-6103-1F47-D14606B42BB2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10046;p70">
              <a:extLst>
                <a:ext uri="{FF2B5EF4-FFF2-40B4-BE49-F238E27FC236}">
                  <a16:creationId xmlns:a16="http://schemas.microsoft.com/office/drawing/2014/main" id="{4147E890-70D2-3D8B-C547-87CE0C97FBC9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10047;p70">
              <a:extLst>
                <a:ext uri="{FF2B5EF4-FFF2-40B4-BE49-F238E27FC236}">
                  <a16:creationId xmlns:a16="http://schemas.microsoft.com/office/drawing/2014/main" id="{47C0962B-C864-AC71-6F6A-99FBA5C37762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10048;p70">
              <a:extLst>
                <a:ext uri="{FF2B5EF4-FFF2-40B4-BE49-F238E27FC236}">
                  <a16:creationId xmlns:a16="http://schemas.microsoft.com/office/drawing/2014/main" id="{B0CCB5DD-1F55-1714-2AA2-40BE32FC0A31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10049;p70">
              <a:extLst>
                <a:ext uri="{FF2B5EF4-FFF2-40B4-BE49-F238E27FC236}">
                  <a16:creationId xmlns:a16="http://schemas.microsoft.com/office/drawing/2014/main" id="{54313FAB-D0F9-AAE4-69A0-95BE294E7416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10050;p70">
              <a:extLst>
                <a:ext uri="{FF2B5EF4-FFF2-40B4-BE49-F238E27FC236}">
                  <a16:creationId xmlns:a16="http://schemas.microsoft.com/office/drawing/2014/main" id="{95AC1C9C-6BA1-0DCF-9C12-AD0C4B9286F9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10051;p70">
              <a:extLst>
                <a:ext uri="{FF2B5EF4-FFF2-40B4-BE49-F238E27FC236}">
                  <a16:creationId xmlns:a16="http://schemas.microsoft.com/office/drawing/2014/main" id="{10014E2F-BF0C-06CD-7EC1-310E245A9D93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10052;p70">
              <a:extLst>
                <a:ext uri="{FF2B5EF4-FFF2-40B4-BE49-F238E27FC236}">
                  <a16:creationId xmlns:a16="http://schemas.microsoft.com/office/drawing/2014/main" id="{6257071F-688D-9480-3ACF-B8B13ED3777E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10053;p70">
              <a:extLst>
                <a:ext uri="{FF2B5EF4-FFF2-40B4-BE49-F238E27FC236}">
                  <a16:creationId xmlns:a16="http://schemas.microsoft.com/office/drawing/2014/main" id="{D6013B45-C536-FAD4-0629-229FB9558176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10054;p70">
              <a:extLst>
                <a:ext uri="{FF2B5EF4-FFF2-40B4-BE49-F238E27FC236}">
                  <a16:creationId xmlns:a16="http://schemas.microsoft.com/office/drawing/2014/main" id="{4AA09149-123A-FE0C-9D87-8A00981AE34C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10055;p70">
              <a:extLst>
                <a:ext uri="{FF2B5EF4-FFF2-40B4-BE49-F238E27FC236}">
                  <a16:creationId xmlns:a16="http://schemas.microsoft.com/office/drawing/2014/main" id="{801FA6C0-F2CE-5358-930A-68EC22A820D5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10056;p70">
              <a:extLst>
                <a:ext uri="{FF2B5EF4-FFF2-40B4-BE49-F238E27FC236}">
                  <a16:creationId xmlns:a16="http://schemas.microsoft.com/office/drawing/2014/main" id="{A40987AC-B473-2B24-8BE0-2BD8EF45DC4E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10057;p70">
              <a:extLst>
                <a:ext uri="{FF2B5EF4-FFF2-40B4-BE49-F238E27FC236}">
                  <a16:creationId xmlns:a16="http://schemas.microsoft.com/office/drawing/2014/main" id="{9A9AFD60-D80D-359E-049A-40168103FC39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10058;p70">
              <a:extLst>
                <a:ext uri="{FF2B5EF4-FFF2-40B4-BE49-F238E27FC236}">
                  <a16:creationId xmlns:a16="http://schemas.microsoft.com/office/drawing/2014/main" id="{7ACBB6B9-E768-0C81-D0CF-35ED6611A027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10059;p70">
              <a:extLst>
                <a:ext uri="{FF2B5EF4-FFF2-40B4-BE49-F238E27FC236}">
                  <a16:creationId xmlns:a16="http://schemas.microsoft.com/office/drawing/2014/main" id="{751F618F-13E7-C99D-5992-E808E44DDD49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10060;p70">
              <a:extLst>
                <a:ext uri="{FF2B5EF4-FFF2-40B4-BE49-F238E27FC236}">
                  <a16:creationId xmlns:a16="http://schemas.microsoft.com/office/drawing/2014/main" id="{32E4EDE7-FABF-57B1-D5D6-715BC5F868E0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10061;p70">
              <a:extLst>
                <a:ext uri="{FF2B5EF4-FFF2-40B4-BE49-F238E27FC236}">
                  <a16:creationId xmlns:a16="http://schemas.microsoft.com/office/drawing/2014/main" id="{A5368272-42E2-3EF2-95CE-505310C5E036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10062;p70">
              <a:extLst>
                <a:ext uri="{FF2B5EF4-FFF2-40B4-BE49-F238E27FC236}">
                  <a16:creationId xmlns:a16="http://schemas.microsoft.com/office/drawing/2014/main" id="{7DEB0DD6-654D-98D3-23CA-A76E6E2D55F7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10063;p70">
              <a:extLst>
                <a:ext uri="{FF2B5EF4-FFF2-40B4-BE49-F238E27FC236}">
                  <a16:creationId xmlns:a16="http://schemas.microsoft.com/office/drawing/2014/main" id="{DC07710B-9C4B-219B-0567-7BE0358089A2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10064;p70">
              <a:extLst>
                <a:ext uri="{FF2B5EF4-FFF2-40B4-BE49-F238E27FC236}">
                  <a16:creationId xmlns:a16="http://schemas.microsoft.com/office/drawing/2014/main" id="{07E88B1F-8D15-A74A-B23D-CBD402D8ED4F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10065;p70">
              <a:extLst>
                <a:ext uri="{FF2B5EF4-FFF2-40B4-BE49-F238E27FC236}">
                  <a16:creationId xmlns:a16="http://schemas.microsoft.com/office/drawing/2014/main" id="{80E88AC7-4DD4-4CA9-4797-B50B0679449F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10066;p70">
              <a:extLst>
                <a:ext uri="{FF2B5EF4-FFF2-40B4-BE49-F238E27FC236}">
                  <a16:creationId xmlns:a16="http://schemas.microsoft.com/office/drawing/2014/main" id="{52F374E5-B936-1879-252E-DAF6DEFFA13E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10067;p70">
              <a:extLst>
                <a:ext uri="{FF2B5EF4-FFF2-40B4-BE49-F238E27FC236}">
                  <a16:creationId xmlns:a16="http://schemas.microsoft.com/office/drawing/2014/main" id="{030C10CB-873A-F97D-968D-20FEB6B5152F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10068;p70">
              <a:extLst>
                <a:ext uri="{FF2B5EF4-FFF2-40B4-BE49-F238E27FC236}">
                  <a16:creationId xmlns:a16="http://schemas.microsoft.com/office/drawing/2014/main" id="{78AF9DDE-947D-6694-C9E4-C7CF4111499D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10069;p70">
              <a:extLst>
                <a:ext uri="{FF2B5EF4-FFF2-40B4-BE49-F238E27FC236}">
                  <a16:creationId xmlns:a16="http://schemas.microsoft.com/office/drawing/2014/main" id="{A62EE282-1796-BF9F-EA34-3EF1757A060C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10070;p70">
              <a:extLst>
                <a:ext uri="{FF2B5EF4-FFF2-40B4-BE49-F238E27FC236}">
                  <a16:creationId xmlns:a16="http://schemas.microsoft.com/office/drawing/2014/main" id="{BB3DD276-1F79-1E9D-B7CE-EB79C55D6044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10071;p70">
              <a:extLst>
                <a:ext uri="{FF2B5EF4-FFF2-40B4-BE49-F238E27FC236}">
                  <a16:creationId xmlns:a16="http://schemas.microsoft.com/office/drawing/2014/main" id="{948BCEF2-D64F-B58D-76F0-F9D111CFFC97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10072;p70">
              <a:extLst>
                <a:ext uri="{FF2B5EF4-FFF2-40B4-BE49-F238E27FC236}">
                  <a16:creationId xmlns:a16="http://schemas.microsoft.com/office/drawing/2014/main" id="{55B1023D-55E6-9CAE-D79A-D8E89CC7D8A8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10073;p70">
              <a:extLst>
                <a:ext uri="{FF2B5EF4-FFF2-40B4-BE49-F238E27FC236}">
                  <a16:creationId xmlns:a16="http://schemas.microsoft.com/office/drawing/2014/main" id="{104DF478-C6B1-22AF-D335-0A8B7BF1B313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10074;p70">
              <a:extLst>
                <a:ext uri="{FF2B5EF4-FFF2-40B4-BE49-F238E27FC236}">
                  <a16:creationId xmlns:a16="http://schemas.microsoft.com/office/drawing/2014/main" id="{B353EBD7-B950-1CAB-1CBE-051AC55240FD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10075;p70">
              <a:extLst>
                <a:ext uri="{FF2B5EF4-FFF2-40B4-BE49-F238E27FC236}">
                  <a16:creationId xmlns:a16="http://schemas.microsoft.com/office/drawing/2014/main" id="{CD081657-3155-312A-7BAD-4B9ECCC98044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10076;p70">
              <a:extLst>
                <a:ext uri="{FF2B5EF4-FFF2-40B4-BE49-F238E27FC236}">
                  <a16:creationId xmlns:a16="http://schemas.microsoft.com/office/drawing/2014/main" id="{16D49D76-C474-AEED-3049-85A33EB52119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10077;p70">
              <a:extLst>
                <a:ext uri="{FF2B5EF4-FFF2-40B4-BE49-F238E27FC236}">
                  <a16:creationId xmlns:a16="http://schemas.microsoft.com/office/drawing/2014/main" id="{1A402643-8B42-B208-B70E-0E018D7EF0CA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10078;p70">
              <a:extLst>
                <a:ext uri="{FF2B5EF4-FFF2-40B4-BE49-F238E27FC236}">
                  <a16:creationId xmlns:a16="http://schemas.microsoft.com/office/drawing/2014/main" id="{361A5504-DA19-79C5-E700-D3B3DA1DC1BB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10079;p70">
              <a:extLst>
                <a:ext uri="{FF2B5EF4-FFF2-40B4-BE49-F238E27FC236}">
                  <a16:creationId xmlns:a16="http://schemas.microsoft.com/office/drawing/2014/main" id="{05BB214D-1E5C-3D3D-762D-8C008CB46D70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10080;p70">
              <a:extLst>
                <a:ext uri="{FF2B5EF4-FFF2-40B4-BE49-F238E27FC236}">
                  <a16:creationId xmlns:a16="http://schemas.microsoft.com/office/drawing/2014/main" id="{C8DAE1F7-C793-F571-7334-92DA969FCEAF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10081;p70">
              <a:extLst>
                <a:ext uri="{FF2B5EF4-FFF2-40B4-BE49-F238E27FC236}">
                  <a16:creationId xmlns:a16="http://schemas.microsoft.com/office/drawing/2014/main" id="{1D141302-2A1D-9F29-17EC-C95D23DAD7FA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10082;p70">
              <a:extLst>
                <a:ext uri="{FF2B5EF4-FFF2-40B4-BE49-F238E27FC236}">
                  <a16:creationId xmlns:a16="http://schemas.microsoft.com/office/drawing/2014/main" id="{292599FA-B690-21E8-F407-60B620ADB952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10083;p70">
              <a:extLst>
                <a:ext uri="{FF2B5EF4-FFF2-40B4-BE49-F238E27FC236}">
                  <a16:creationId xmlns:a16="http://schemas.microsoft.com/office/drawing/2014/main" id="{96310A12-0222-B513-D0DF-4017D0B88011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10084;p70">
              <a:extLst>
                <a:ext uri="{FF2B5EF4-FFF2-40B4-BE49-F238E27FC236}">
                  <a16:creationId xmlns:a16="http://schemas.microsoft.com/office/drawing/2014/main" id="{FFC19D91-02A9-5C5D-1724-EEB8CC1397BD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10085;p70">
              <a:extLst>
                <a:ext uri="{FF2B5EF4-FFF2-40B4-BE49-F238E27FC236}">
                  <a16:creationId xmlns:a16="http://schemas.microsoft.com/office/drawing/2014/main" id="{FF14BE65-B56D-2073-2489-55D4FB542157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10086;p70">
              <a:extLst>
                <a:ext uri="{FF2B5EF4-FFF2-40B4-BE49-F238E27FC236}">
                  <a16:creationId xmlns:a16="http://schemas.microsoft.com/office/drawing/2014/main" id="{AE3EADBF-EB90-5687-14EF-3877D05A6200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10087;p70">
              <a:extLst>
                <a:ext uri="{FF2B5EF4-FFF2-40B4-BE49-F238E27FC236}">
                  <a16:creationId xmlns:a16="http://schemas.microsoft.com/office/drawing/2014/main" id="{38DBA17C-6067-9F5B-7FF7-57EBFD2CF587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10088;p70">
              <a:extLst>
                <a:ext uri="{FF2B5EF4-FFF2-40B4-BE49-F238E27FC236}">
                  <a16:creationId xmlns:a16="http://schemas.microsoft.com/office/drawing/2014/main" id="{909C0C5E-0CFB-BDCC-8604-6C516AED7086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10089;p70">
              <a:extLst>
                <a:ext uri="{FF2B5EF4-FFF2-40B4-BE49-F238E27FC236}">
                  <a16:creationId xmlns:a16="http://schemas.microsoft.com/office/drawing/2014/main" id="{620DC20B-1A83-68D0-F01C-AE3F21EF8B28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10090;p70">
              <a:extLst>
                <a:ext uri="{FF2B5EF4-FFF2-40B4-BE49-F238E27FC236}">
                  <a16:creationId xmlns:a16="http://schemas.microsoft.com/office/drawing/2014/main" id="{1EDA2E72-84DD-1343-A804-7BF0A4F54449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10091;p70">
              <a:extLst>
                <a:ext uri="{FF2B5EF4-FFF2-40B4-BE49-F238E27FC236}">
                  <a16:creationId xmlns:a16="http://schemas.microsoft.com/office/drawing/2014/main" id="{909C7EE9-5F1C-56E2-40D7-AE30F88AA3D5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10092;p70">
              <a:extLst>
                <a:ext uri="{FF2B5EF4-FFF2-40B4-BE49-F238E27FC236}">
                  <a16:creationId xmlns:a16="http://schemas.microsoft.com/office/drawing/2014/main" id="{58599147-2F3A-3233-3E7F-8E393C9729B9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10093;p70">
              <a:extLst>
                <a:ext uri="{FF2B5EF4-FFF2-40B4-BE49-F238E27FC236}">
                  <a16:creationId xmlns:a16="http://schemas.microsoft.com/office/drawing/2014/main" id="{99F019A2-B6F0-5390-1B9D-1BC68514008B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10094;p70">
              <a:extLst>
                <a:ext uri="{FF2B5EF4-FFF2-40B4-BE49-F238E27FC236}">
                  <a16:creationId xmlns:a16="http://schemas.microsoft.com/office/drawing/2014/main" id="{49AF02F7-2E72-A367-09FF-6FEEF865C152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10095;p70">
              <a:extLst>
                <a:ext uri="{FF2B5EF4-FFF2-40B4-BE49-F238E27FC236}">
                  <a16:creationId xmlns:a16="http://schemas.microsoft.com/office/drawing/2014/main" id="{C0D3BDD5-3409-3F34-AF99-D4CC663D6363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10096;p70">
              <a:extLst>
                <a:ext uri="{FF2B5EF4-FFF2-40B4-BE49-F238E27FC236}">
                  <a16:creationId xmlns:a16="http://schemas.microsoft.com/office/drawing/2014/main" id="{3399BF18-5C30-4DAA-F826-6C6B642D0BDA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10097;p70">
              <a:extLst>
                <a:ext uri="{FF2B5EF4-FFF2-40B4-BE49-F238E27FC236}">
                  <a16:creationId xmlns:a16="http://schemas.microsoft.com/office/drawing/2014/main" id="{E6AD184C-8432-9F9F-507C-5ABC78273D93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10098;p70">
              <a:extLst>
                <a:ext uri="{FF2B5EF4-FFF2-40B4-BE49-F238E27FC236}">
                  <a16:creationId xmlns:a16="http://schemas.microsoft.com/office/drawing/2014/main" id="{41AA5D3F-15D1-81D5-50D0-20056FA57BD7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10099;p70">
              <a:extLst>
                <a:ext uri="{FF2B5EF4-FFF2-40B4-BE49-F238E27FC236}">
                  <a16:creationId xmlns:a16="http://schemas.microsoft.com/office/drawing/2014/main" id="{369F6AF6-192F-E0F3-590E-9191BFF7A183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10100;p70">
              <a:extLst>
                <a:ext uri="{FF2B5EF4-FFF2-40B4-BE49-F238E27FC236}">
                  <a16:creationId xmlns:a16="http://schemas.microsoft.com/office/drawing/2014/main" id="{89ABE76A-F246-8069-9A29-B4D74D7AF55E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10101;p70">
              <a:extLst>
                <a:ext uri="{FF2B5EF4-FFF2-40B4-BE49-F238E27FC236}">
                  <a16:creationId xmlns:a16="http://schemas.microsoft.com/office/drawing/2014/main" id="{FA65D2BA-63EF-0883-CD48-4F9E00134576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10102;p70">
              <a:extLst>
                <a:ext uri="{FF2B5EF4-FFF2-40B4-BE49-F238E27FC236}">
                  <a16:creationId xmlns:a16="http://schemas.microsoft.com/office/drawing/2014/main" id="{93EFAD12-987A-0A81-FA2F-DF6A9443F3B6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10103;p70">
              <a:extLst>
                <a:ext uri="{FF2B5EF4-FFF2-40B4-BE49-F238E27FC236}">
                  <a16:creationId xmlns:a16="http://schemas.microsoft.com/office/drawing/2014/main" id="{A8508B4D-C4DD-D301-1F72-F7D65AC9C837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10104;p70">
              <a:extLst>
                <a:ext uri="{FF2B5EF4-FFF2-40B4-BE49-F238E27FC236}">
                  <a16:creationId xmlns:a16="http://schemas.microsoft.com/office/drawing/2014/main" id="{C8CD5660-6DE3-BA1F-40A5-7AD0545A8C25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10105;p70">
              <a:extLst>
                <a:ext uri="{FF2B5EF4-FFF2-40B4-BE49-F238E27FC236}">
                  <a16:creationId xmlns:a16="http://schemas.microsoft.com/office/drawing/2014/main" id="{0B6D8E80-D216-0478-C53F-0740E497F991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10106;p70">
              <a:extLst>
                <a:ext uri="{FF2B5EF4-FFF2-40B4-BE49-F238E27FC236}">
                  <a16:creationId xmlns:a16="http://schemas.microsoft.com/office/drawing/2014/main" id="{FE1A6D39-159E-CDA5-B4ED-A60733677EB0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10107;p70">
              <a:extLst>
                <a:ext uri="{FF2B5EF4-FFF2-40B4-BE49-F238E27FC236}">
                  <a16:creationId xmlns:a16="http://schemas.microsoft.com/office/drawing/2014/main" id="{784FA36E-E301-F3F8-D70C-0AD5F8375482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10108;p70">
              <a:extLst>
                <a:ext uri="{FF2B5EF4-FFF2-40B4-BE49-F238E27FC236}">
                  <a16:creationId xmlns:a16="http://schemas.microsoft.com/office/drawing/2014/main" id="{BFF402E0-1A22-5AA1-0BB0-DC8FA9B2F50B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10109;p70">
              <a:extLst>
                <a:ext uri="{FF2B5EF4-FFF2-40B4-BE49-F238E27FC236}">
                  <a16:creationId xmlns:a16="http://schemas.microsoft.com/office/drawing/2014/main" id="{56C9D8EA-D3AE-7702-2960-01040AAF50C9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10110;p70">
              <a:extLst>
                <a:ext uri="{FF2B5EF4-FFF2-40B4-BE49-F238E27FC236}">
                  <a16:creationId xmlns:a16="http://schemas.microsoft.com/office/drawing/2014/main" id="{A5DE3B94-2AA9-7F72-A4B7-4E290CBDBE7E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10111;p70">
              <a:extLst>
                <a:ext uri="{FF2B5EF4-FFF2-40B4-BE49-F238E27FC236}">
                  <a16:creationId xmlns:a16="http://schemas.microsoft.com/office/drawing/2014/main" id="{98F8D622-57D8-A9C5-37F0-409809F9879C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10112;p70">
              <a:extLst>
                <a:ext uri="{FF2B5EF4-FFF2-40B4-BE49-F238E27FC236}">
                  <a16:creationId xmlns:a16="http://schemas.microsoft.com/office/drawing/2014/main" id="{6B11D42D-27F8-BDC7-2004-DBF58BBF59BF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10113;p70">
              <a:extLst>
                <a:ext uri="{FF2B5EF4-FFF2-40B4-BE49-F238E27FC236}">
                  <a16:creationId xmlns:a16="http://schemas.microsoft.com/office/drawing/2014/main" id="{309EBE59-9C0F-6189-6914-D7DC010F6566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10114;p70">
              <a:extLst>
                <a:ext uri="{FF2B5EF4-FFF2-40B4-BE49-F238E27FC236}">
                  <a16:creationId xmlns:a16="http://schemas.microsoft.com/office/drawing/2014/main" id="{AB9A6743-31BC-F4AA-5C32-57314DE7D7C9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10115;p70">
              <a:extLst>
                <a:ext uri="{FF2B5EF4-FFF2-40B4-BE49-F238E27FC236}">
                  <a16:creationId xmlns:a16="http://schemas.microsoft.com/office/drawing/2014/main" id="{EAA5C7C8-F3E7-8341-04E1-31F33BF4CC88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10116;p70">
              <a:extLst>
                <a:ext uri="{FF2B5EF4-FFF2-40B4-BE49-F238E27FC236}">
                  <a16:creationId xmlns:a16="http://schemas.microsoft.com/office/drawing/2014/main" id="{97F4E191-0F87-949C-28BF-28F151CDC9D3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10117;p70">
              <a:extLst>
                <a:ext uri="{FF2B5EF4-FFF2-40B4-BE49-F238E27FC236}">
                  <a16:creationId xmlns:a16="http://schemas.microsoft.com/office/drawing/2014/main" id="{409FBCD8-0809-CE52-E226-078CC2E2F72A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10118;p70">
              <a:extLst>
                <a:ext uri="{FF2B5EF4-FFF2-40B4-BE49-F238E27FC236}">
                  <a16:creationId xmlns:a16="http://schemas.microsoft.com/office/drawing/2014/main" id="{14EF0356-FDA3-0D1E-01C7-E0B457888D06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10119;p70">
              <a:extLst>
                <a:ext uri="{FF2B5EF4-FFF2-40B4-BE49-F238E27FC236}">
                  <a16:creationId xmlns:a16="http://schemas.microsoft.com/office/drawing/2014/main" id="{224532CB-A298-EE8D-9C39-5C21AE89CCB0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10120;p70">
              <a:extLst>
                <a:ext uri="{FF2B5EF4-FFF2-40B4-BE49-F238E27FC236}">
                  <a16:creationId xmlns:a16="http://schemas.microsoft.com/office/drawing/2014/main" id="{DF9E3B41-9483-193D-6A80-F79A4B75FE21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10121;p70">
              <a:extLst>
                <a:ext uri="{FF2B5EF4-FFF2-40B4-BE49-F238E27FC236}">
                  <a16:creationId xmlns:a16="http://schemas.microsoft.com/office/drawing/2014/main" id="{2B99957B-7C0C-690F-B780-5162373C59DA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10122;p70">
              <a:extLst>
                <a:ext uri="{FF2B5EF4-FFF2-40B4-BE49-F238E27FC236}">
                  <a16:creationId xmlns:a16="http://schemas.microsoft.com/office/drawing/2014/main" id="{1B8127FD-C419-2F07-E4B4-21F633BDCFB4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10123;p70">
              <a:extLst>
                <a:ext uri="{FF2B5EF4-FFF2-40B4-BE49-F238E27FC236}">
                  <a16:creationId xmlns:a16="http://schemas.microsoft.com/office/drawing/2014/main" id="{DE6BD70A-EFA8-016B-5A4B-9F8E4ECC32C3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10124;p70">
              <a:extLst>
                <a:ext uri="{FF2B5EF4-FFF2-40B4-BE49-F238E27FC236}">
                  <a16:creationId xmlns:a16="http://schemas.microsoft.com/office/drawing/2014/main" id="{1E253E9F-F123-D3BD-A333-7C95820F5FF9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10125;p70">
              <a:extLst>
                <a:ext uri="{FF2B5EF4-FFF2-40B4-BE49-F238E27FC236}">
                  <a16:creationId xmlns:a16="http://schemas.microsoft.com/office/drawing/2014/main" id="{9FB4B601-3D57-2887-1684-942933B0B5C6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10126;p70">
              <a:extLst>
                <a:ext uri="{FF2B5EF4-FFF2-40B4-BE49-F238E27FC236}">
                  <a16:creationId xmlns:a16="http://schemas.microsoft.com/office/drawing/2014/main" id="{66767694-D41C-8DAD-75D4-886C07FCDD21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10127;p70">
              <a:extLst>
                <a:ext uri="{FF2B5EF4-FFF2-40B4-BE49-F238E27FC236}">
                  <a16:creationId xmlns:a16="http://schemas.microsoft.com/office/drawing/2014/main" id="{5EC32199-183C-C2CC-C6D6-805644A01B47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10128;p70">
              <a:extLst>
                <a:ext uri="{FF2B5EF4-FFF2-40B4-BE49-F238E27FC236}">
                  <a16:creationId xmlns:a16="http://schemas.microsoft.com/office/drawing/2014/main" id="{F8079262-0A00-3D47-6CDD-6FEB2DE5E2E2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10129;p70">
              <a:extLst>
                <a:ext uri="{FF2B5EF4-FFF2-40B4-BE49-F238E27FC236}">
                  <a16:creationId xmlns:a16="http://schemas.microsoft.com/office/drawing/2014/main" id="{91888B19-CD18-06FE-2A29-11F48D7A3534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10130;p70">
              <a:extLst>
                <a:ext uri="{FF2B5EF4-FFF2-40B4-BE49-F238E27FC236}">
                  <a16:creationId xmlns:a16="http://schemas.microsoft.com/office/drawing/2014/main" id="{EC1D470E-D445-0DAF-0422-5FDE18273FD5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10131;p70">
              <a:extLst>
                <a:ext uri="{FF2B5EF4-FFF2-40B4-BE49-F238E27FC236}">
                  <a16:creationId xmlns:a16="http://schemas.microsoft.com/office/drawing/2014/main" id="{A644E5ED-7530-E2EF-40C0-FB3D4EDCB791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10132;p70">
              <a:extLst>
                <a:ext uri="{FF2B5EF4-FFF2-40B4-BE49-F238E27FC236}">
                  <a16:creationId xmlns:a16="http://schemas.microsoft.com/office/drawing/2014/main" id="{04195434-7E69-F6E9-0A66-414A02E75636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10133;p70">
              <a:extLst>
                <a:ext uri="{FF2B5EF4-FFF2-40B4-BE49-F238E27FC236}">
                  <a16:creationId xmlns:a16="http://schemas.microsoft.com/office/drawing/2014/main" id="{0388346C-83C6-471F-87BB-AE9B23B9C967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10134;p70">
              <a:extLst>
                <a:ext uri="{FF2B5EF4-FFF2-40B4-BE49-F238E27FC236}">
                  <a16:creationId xmlns:a16="http://schemas.microsoft.com/office/drawing/2014/main" id="{D4038363-270C-E10F-33D5-6BA915D53530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10135;p70">
              <a:extLst>
                <a:ext uri="{FF2B5EF4-FFF2-40B4-BE49-F238E27FC236}">
                  <a16:creationId xmlns:a16="http://schemas.microsoft.com/office/drawing/2014/main" id="{9794BC8E-8283-6A54-C91E-55C653B60A53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10136;p70">
              <a:extLst>
                <a:ext uri="{FF2B5EF4-FFF2-40B4-BE49-F238E27FC236}">
                  <a16:creationId xmlns:a16="http://schemas.microsoft.com/office/drawing/2014/main" id="{0D0A665F-7EBA-A10A-B4FE-65E5C60009A1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10137;p70">
              <a:extLst>
                <a:ext uri="{FF2B5EF4-FFF2-40B4-BE49-F238E27FC236}">
                  <a16:creationId xmlns:a16="http://schemas.microsoft.com/office/drawing/2014/main" id="{4346A667-551A-CFFE-FD8B-53A1CC7512D3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10138;p70">
              <a:extLst>
                <a:ext uri="{FF2B5EF4-FFF2-40B4-BE49-F238E27FC236}">
                  <a16:creationId xmlns:a16="http://schemas.microsoft.com/office/drawing/2014/main" id="{CC040CEB-2631-B910-184A-AF5F13780614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10139;p70">
              <a:extLst>
                <a:ext uri="{FF2B5EF4-FFF2-40B4-BE49-F238E27FC236}">
                  <a16:creationId xmlns:a16="http://schemas.microsoft.com/office/drawing/2014/main" id="{3AC9A4F1-7B04-55D4-FA49-8DE930C46C9E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10140;p70">
              <a:extLst>
                <a:ext uri="{FF2B5EF4-FFF2-40B4-BE49-F238E27FC236}">
                  <a16:creationId xmlns:a16="http://schemas.microsoft.com/office/drawing/2014/main" id="{F9C96E0D-A434-5847-4EE1-694F86267E84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10141;p70">
              <a:extLst>
                <a:ext uri="{FF2B5EF4-FFF2-40B4-BE49-F238E27FC236}">
                  <a16:creationId xmlns:a16="http://schemas.microsoft.com/office/drawing/2014/main" id="{42A79162-1312-C336-E32C-D2C39533A73A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10142;p70">
              <a:extLst>
                <a:ext uri="{FF2B5EF4-FFF2-40B4-BE49-F238E27FC236}">
                  <a16:creationId xmlns:a16="http://schemas.microsoft.com/office/drawing/2014/main" id="{500A7E80-A06C-387B-8BE3-621C51688E2F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10143;p70">
              <a:extLst>
                <a:ext uri="{FF2B5EF4-FFF2-40B4-BE49-F238E27FC236}">
                  <a16:creationId xmlns:a16="http://schemas.microsoft.com/office/drawing/2014/main" id="{00C2FEE1-F974-D707-6F48-363DD5A2B251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10144;p70">
              <a:extLst>
                <a:ext uri="{FF2B5EF4-FFF2-40B4-BE49-F238E27FC236}">
                  <a16:creationId xmlns:a16="http://schemas.microsoft.com/office/drawing/2014/main" id="{93094852-5A82-8B6B-2880-786BA5E7567F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10145;p70">
              <a:extLst>
                <a:ext uri="{FF2B5EF4-FFF2-40B4-BE49-F238E27FC236}">
                  <a16:creationId xmlns:a16="http://schemas.microsoft.com/office/drawing/2014/main" id="{6AF29552-7B17-98B5-09D1-EABC6D1A623A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10146;p70">
              <a:extLst>
                <a:ext uri="{FF2B5EF4-FFF2-40B4-BE49-F238E27FC236}">
                  <a16:creationId xmlns:a16="http://schemas.microsoft.com/office/drawing/2014/main" id="{0452638C-4D26-D9AC-CDCD-1492F01B4D32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10147;p70">
              <a:extLst>
                <a:ext uri="{FF2B5EF4-FFF2-40B4-BE49-F238E27FC236}">
                  <a16:creationId xmlns:a16="http://schemas.microsoft.com/office/drawing/2014/main" id="{B9E8B8DC-6621-10EC-8E1D-8E0576127E5F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10148;p70">
              <a:extLst>
                <a:ext uri="{FF2B5EF4-FFF2-40B4-BE49-F238E27FC236}">
                  <a16:creationId xmlns:a16="http://schemas.microsoft.com/office/drawing/2014/main" id="{2B7162BF-C782-16EA-8C15-DF9D512A42AB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10149;p70">
              <a:extLst>
                <a:ext uri="{FF2B5EF4-FFF2-40B4-BE49-F238E27FC236}">
                  <a16:creationId xmlns:a16="http://schemas.microsoft.com/office/drawing/2014/main" id="{4936D7A0-E26A-0439-BD33-3111B41568FA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10150;p70">
              <a:extLst>
                <a:ext uri="{FF2B5EF4-FFF2-40B4-BE49-F238E27FC236}">
                  <a16:creationId xmlns:a16="http://schemas.microsoft.com/office/drawing/2014/main" id="{7E53CE06-3B46-96A7-1CB8-BBA94D4902D9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10151;p70">
              <a:extLst>
                <a:ext uri="{FF2B5EF4-FFF2-40B4-BE49-F238E27FC236}">
                  <a16:creationId xmlns:a16="http://schemas.microsoft.com/office/drawing/2014/main" id="{175FA044-B2D9-7B99-868C-57A7C8227ACE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10152;p70">
              <a:extLst>
                <a:ext uri="{FF2B5EF4-FFF2-40B4-BE49-F238E27FC236}">
                  <a16:creationId xmlns:a16="http://schemas.microsoft.com/office/drawing/2014/main" id="{B3553C2E-6704-8B21-1D2C-751810DFCDA4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10153;p70">
              <a:extLst>
                <a:ext uri="{FF2B5EF4-FFF2-40B4-BE49-F238E27FC236}">
                  <a16:creationId xmlns:a16="http://schemas.microsoft.com/office/drawing/2014/main" id="{C6D5DD99-1555-5907-3ECC-5C717A9044A8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10154;p70">
              <a:extLst>
                <a:ext uri="{FF2B5EF4-FFF2-40B4-BE49-F238E27FC236}">
                  <a16:creationId xmlns:a16="http://schemas.microsoft.com/office/drawing/2014/main" id="{B2CB51D3-E0CC-A748-CEF7-E004FD05DD61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10155;p70">
              <a:extLst>
                <a:ext uri="{FF2B5EF4-FFF2-40B4-BE49-F238E27FC236}">
                  <a16:creationId xmlns:a16="http://schemas.microsoft.com/office/drawing/2014/main" id="{6260A949-6B17-7FE1-8E37-924986612942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10156;p70">
              <a:extLst>
                <a:ext uri="{FF2B5EF4-FFF2-40B4-BE49-F238E27FC236}">
                  <a16:creationId xmlns:a16="http://schemas.microsoft.com/office/drawing/2014/main" id="{58D5A47D-B488-EEF9-B15C-7996F8558780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10157;p70">
              <a:extLst>
                <a:ext uri="{FF2B5EF4-FFF2-40B4-BE49-F238E27FC236}">
                  <a16:creationId xmlns:a16="http://schemas.microsoft.com/office/drawing/2014/main" id="{E66BEB67-864D-5B99-3B34-F1B28DC55888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10158;p70">
              <a:extLst>
                <a:ext uri="{FF2B5EF4-FFF2-40B4-BE49-F238E27FC236}">
                  <a16:creationId xmlns:a16="http://schemas.microsoft.com/office/drawing/2014/main" id="{29F4BDBB-A4D9-EDEC-7C9B-5FC27917961F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10159;p70">
              <a:extLst>
                <a:ext uri="{FF2B5EF4-FFF2-40B4-BE49-F238E27FC236}">
                  <a16:creationId xmlns:a16="http://schemas.microsoft.com/office/drawing/2014/main" id="{45BC2795-9A00-89F2-77DF-E0FDA66CCA14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10160;p70">
              <a:extLst>
                <a:ext uri="{FF2B5EF4-FFF2-40B4-BE49-F238E27FC236}">
                  <a16:creationId xmlns:a16="http://schemas.microsoft.com/office/drawing/2014/main" id="{A7A73C57-9E2C-2E40-8E23-C9E4C619373A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10161;p70">
              <a:extLst>
                <a:ext uri="{FF2B5EF4-FFF2-40B4-BE49-F238E27FC236}">
                  <a16:creationId xmlns:a16="http://schemas.microsoft.com/office/drawing/2014/main" id="{F63F53E1-06BF-0D7D-51D3-5643B689AF51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10162;p70">
              <a:extLst>
                <a:ext uri="{FF2B5EF4-FFF2-40B4-BE49-F238E27FC236}">
                  <a16:creationId xmlns:a16="http://schemas.microsoft.com/office/drawing/2014/main" id="{F917523C-D609-29BF-E912-562051EE9A6B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10163;p70">
              <a:extLst>
                <a:ext uri="{FF2B5EF4-FFF2-40B4-BE49-F238E27FC236}">
                  <a16:creationId xmlns:a16="http://schemas.microsoft.com/office/drawing/2014/main" id="{D500B020-3B1C-95B5-3313-A5C5EA63EAF8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10164;p70">
              <a:extLst>
                <a:ext uri="{FF2B5EF4-FFF2-40B4-BE49-F238E27FC236}">
                  <a16:creationId xmlns:a16="http://schemas.microsoft.com/office/drawing/2014/main" id="{642F4656-8BE5-49E4-732E-C0B95259B69C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10165;p70">
              <a:extLst>
                <a:ext uri="{FF2B5EF4-FFF2-40B4-BE49-F238E27FC236}">
                  <a16:creationId xmlns:a16="http://schemas.microsoft.com/office/drawing/2014/main" id="{0F12FABC-8724-36C4-4E31-8EAF4359CD9C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10166;p70">
              <a:extLst>
                <a:ext uri="{FF2B5EF4-FFF2-40B4-BE49-F238E27FC236}">
                  <a16:creationId xmlns:a16="http://schemas.microsoft.com/office/drawing/2014/main" id="{41A7CEC8-B72F-CA67-D78E-E6419C9FEF7E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10167;p70">
              <a:extLst>
                <a:ext uri="{FF2B5EF4-FFF2-40B4-BE49-F238E27FC236}">
                  <a16:creationId xmlns:a16="http://schemas.microsoft.com/office/drawing/2014/main" id="{FFC2ACC6-15C0-6278-1701-39DDE5120609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10168;p70">
              <a:extLst>
                <a:ext uri="{FF2B5EF4-FFF2-40B4-BE49-F238E27FC236}">
                  <a16:creationId xmlns:a16="http://schemas.microsoft.com/office/drawing/2014/main" id="{654D7267-2E0E-3888-BD5B-486E6FC953BE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10169;p70">
              <a:extLst>
                <a:ext uri="{FF2B5EF4-FFF2-40B4-BE49-F238E27FC236}">
                  <a16:creationId xmlns:a16="http://schemas.microsoft.com/office/drawing/2014/main" id="{F90B5AE9-A2B7-ABCC-E4F3-5C1B73D2C405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10170;p70">
              <a:extLst>
                <a:ext uri="{FF2B5EF4-FFF2-40B4-BE49-F238E27FC236}">
                  <a16:creationId xmlns:a16="http://schemas.microsoft.com/office/drawing/2014/main" id="{7F1132B2-4A3F-9D5A-C10E-E27E33740446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10171;p70">
              <a:extLst>
                <a:ext uri="{FF2B5EF4-FFF2-40B4-BE49-F238E27FC236}">
                  <a16:creationId xmlns:a16="http://schemas.microsoft.com/office/drawing/2014/main" id="{ABBDEAD0-11A4-C037-7FA0-9BB13D099E64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10172;p70">
              <a:extLst>
                <a:ext uri="{FF2B5EF4-FFF2-40B4-BE49-F238E27FC236}">
                  <a16:creationId xmlns:a16="http://schemas.microsoft.com/office/drawing/2014/main" id="{7CE78EBA-E21F-F833-B0FD-43E2D24CB67D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10173;p70">
              <a:extLst>
                <a:ext uri="{FF2B5EF4-FFF2-40B4-BE49-F238E27FC236}">
                  <a16:creationId xmlns:a16="http://schemas.microsoft.com/office/drawing/2014/main" id="{99DA0253-0610-A2E4-5D8C-4449D48C981F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10174;p70">
              <a:extLst>
                <a:ext uri="{FF2B5EF4-FFF2-40B4-BE49-F238E27FC236}">
                  <a16:creationId xmlns:a16="http://schemas.microsoft.com/office/drawing/2014/main" id="{CC7EB5D6-A4CF-95F6-B646-BDCAF8D3F734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10175;p70">
              <a:extLst>
                <a:ext uri="{FF2B5EF4-FFF2-40B4-BE49-F238E27FC236}">
                  <a16:creationId xmlns:a16="http://schemas.microsoft.com/office/drawing/2014/main" id="{EBBD61CB-2307-72B8-F1A2-9117821838DF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10176;p70">
              <a:extLst>
                <a:ext uri="{FF2B5EF4-FFF2-40B4-BE49-F238E27FC236}">
                  <a16:creationId xmlns:a16="http://schemas.microsoft.com/office/drawing/2014/main" id="{A3B3123C-9689-D7C9-FBBD-04A4A292EED1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10177;p70">
              <a:extLst>
                <a:ext uri="{FF2B5EF4-FFF2-40B4-BE49-F238E27FC236}">
                  <a16:creationId xmlns:a16="http://schemas.microsoft.com/office/drawing/2014/main" id="{C9C7BC6C-6BCD-EED1-1452-F9241D29199D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10178;p70">
              <a:extLst>
                <a:ext uri="{FF2B5EF4-FFF2-40B4-BE49-F238E27FC236}">
                  <a16:creationId xmlns:a16="http://schemas.microsoft.com/office/drawing/2014/main" id="{E8FBB306-F39B-8CCF-C17A-BA13E557144D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10179;p70">
              <a:extLst>
                <a:ext uri="{FF2B5EF4-FFF2-40B4-BE49-F238E27FC236}">
                  <a16:creationId xmlns:a16="http://schemas.microsoft.com/office/drawing/2014/main" id="{DA748EAC-00E2-F0F6-50A1-738FA60ED493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10180;p70">
              <a:extLst>
                <a:ext uri="{FF2B5EF4-FFF2-40B4-BE49-F238E27FC236}">
                  <a16:creationId xmlns:a16="http://schemas.microsoft.com/office/drawing/2014/main" id="{7CAD1BCE-9062-5B49-A0E5-C0B78C065A95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10181;p70">
              <a:extLst>
                <a:ext uri="{FF2B5EF4-FFF2-40B4-BE49-F238E27FC236}">
                  <a16:creationId xmlns:a16="http://schemas.microsoft.com/office/drawing/2014/main" id="{DC5AEB82-8F74-5B2F-A812-EFD8E74EE9AB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10182;p70">
              <a:extLst>
                <a:ext uri="{FF2B5EF4-FFF2-40B4-BE49-F238E27FC236}">
                  <a16:creationId xmlns:a16="http://schemas.microsoft.com/office/drawing/2014/main" id="{760A3DCC-2D39-5705-4061-384DA8506248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10183;p70">
              <a:extLst>
                <a:ext uri="{FF2B5EF4-FFF2-40B4-BE49-F238E27FC236}">
                  <a16:creationId xmlns:a16="http://schemas.microsoft.com/office/drawing/2014/main" id="{DBBDF511-2A8B-122B-2F59-FE9C28FAC47F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10184;p70">
              <a:extLst>
                <a:ext uri="{FF2B5EF4-FFF2-40B4-BE49-F238E27FC236}">
                  <a16:creationId xmlns:a16="http://schemas.microsoft.com/office/drawing/2014/main" id="{3F2DBF93-9885-3B24-BAA7-7C2724B34786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10185;p70">
              <a:extLst>
                <a:ext uri="{FF2B5EF4-FFF2-40B4-BE49-F238E27FC236}">
                  <a16:creationId xmlns:a16="http://schemas.microsoft.com/office/drawing/2014/main" id="{D78D3333-57AA-AD32-7458-150C2ADF77BD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10186;p70">
              <a:extLst>
                <a:ext uri="{FF2B5EF4-FFF2-40B4-BE49-F238E27FC236}">
                  <a16:creationId xmlns:a16="http://schemas.microsoft.com/office/drawing/2014/main" id="{36203775-2A96-08CD-01F4-F760F05F2DD9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10187;p70">
              <a:extLst>
                <a:ext uri="{FF2B5EF4-FFF2-40B4-BE49-F238E27FC236}">
                  <a16:creationId xmlns:a16="http://schemas.microsoft.com/office/drawing/2014/main" id="{B70DDDA2-4DAC-7975-8B53-52A9299D5B22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10188;p70">
              <a:extLst>
                <a:ext uri="{FF2B5EF4-FFF2-40B4-BE49-F238E27FC236}">
                  <a16:creationId xmlns:a16="http://schemas.microsoft.com/office/drawing/2014/main" id="{9F1CCE1F-62EC-A476-2D8C-ED4A1DC9220F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10189;p70">
              <a:extLst>
                <a:ext uri="{FF2B5EF4-FFF2-40B4-BE49-F238E27FC236}">
                  <a16:creationId xmlns:a16="http://schemas.microsoft.com/office/drawing/2014/main" id="{097771C2-69A3-1A2B-79C7-B8182DFAAC2D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10190;p70">
              <a:extLst>
                <a:ext uri="{FF2B5EF4-FFF2-40B4-BE49-F238E27FC236}">
                  <a16:creationId xmlns:a16="http://schemas.microsoft.com/office/drawing/2014/main" id="{3C6DAE14-2CE8-5464-4675-0C9B7E68D431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10191;p70">
              <a:extLst>
                <a:ext uri="{FF2B5EF4-FFF2-40B4-BE49-F238E27FC236}">
                  <a16:creationId xmlns:a16="http://schemas.microsoft.com/office/drawing/2014/main" id="{1E6B8B16-542A-B769-7F31-F2B89AC7FA03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10192;p70">
              <a:extLst>
                <a:ext uri="{FF2B5EF4-FFF2-40B4-BE49-F238E27FC236}">
                  <a16:creationId xmlns:a16="http://schemas.microsoft.com/office/drawing/2014/main" id="{712FCA7B-3B98-FD3D-F7B1-9A533AD22D9B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10193;p70">
              <a:extLst>
                <a:ext uri="{FF2B5EF4-FFF2-40B4-BE49-F238E27FC236}">
                  <a16:creationId xmlns:a16="http://schemas.microsoft.com/office/drawing/2014/main" id="{5FA137A6-DEC6-7363-8A17-1D5BB91F7515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10194;p70">
              <a:extLst>
                <a:ext uri="{FF2B5EF4-FFF2-40B4-BE49-F238E27FC236}">
                  <a16:creationId xmlns:a16="http://schemas.microsoft.com/office/drawing/2014/main" id="{571B9EC1-D397-1D45-24A3-196B182E326B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10195;p70">
              <a:extLst>
                <a:ext uri="{FF2B5EF4-FFF2-40B4-BE49-F238E27FC236}">
                  <a16:creationId xmlns:a16="http://schemas.microsoft.com/office/drawing/2014/main" id="{DD73AF5F-E171-945F-EE37-AEF665CF4835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10196;p70">
              <a:extLst>
                <a:ext uri="{FF2B5EF4-FFF2-40B4-BE49-F238E27FC236}">
                  <a16:creationId xmlns:a16="http://schemas.microsoft.com/office/drawing/2014/main" id="{A27B2CE8-DBD2-0811-209A-23D9C1EFB6A8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10197;p70">
              <a:extLst>
                <a:ext uri="{FF2B5EF4-FFF2-40B4-BE49-F238E27FC236}">
                  <a16:creationId xmlns:a16="http://schemas.microsoft.com/office/drawing/2014/main" id="{9A03A91A-D40C-920F-37F4-6E99CD78BACC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10198;p70">
              <a:extLst>
                <a:ext uri="{FF2B5EF4-FFF2-40B4-BE49-F238E27FC236}">
                  <a16:creationId xmlns:a16="http://schemas.microsoft.com/office/drawing/2014/main" id="{A58CAF5A-6525-9D19-8BD8-A3F27B6EE675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10199;p70">
              <a:extLst>
                <a:ext uri="{FF2B5EF4-FFF2-40B4-BE49-F238E27FC236}">
                  <a16:creationId xmlns:a16="http://schemas.microsoft.com/office/drawing/2014/main" id="{E428E9F8-3564-250A-96BE-E7477F69CA73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10200;p70">
              <a:extLst>
                <a:ext uri="{FF2B5EF4-FFF2-40B4-BE49-F238E27FC236}">
                  <a16:creationId xmlns:a16="http://schemas.microsoft.com/office/drawing/2014/main" id="{64ED03B3-43EB-B692-126D-DD977C922DA5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10201;p70">
              <a:extLst>
                <a:ext uri="{FF2B5EF4-FFF2-40B4-BE49-F238E27FC236}">
                  <a16:creationId xmlns:a16="http://schemas.microsoft.com/office/drawing/2014/main" id="{65E60EA1-AAB6-1E23-234E-CE8184EF1CEA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10202;p70">
              <a:extLst>
                <a:ext uri="{FF2B5EF4-FFF2-40B4-BE49-F238E27FC236}">
                  <a16:creationId xmlns:a16="http://schemas.microsoft.com/office/drawing/2014/main" id="{76427342-04B9-F49A-0F5F-55DDEF2C0A7E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10203;p70">
              <a:extLst>
                <a:ext uri="{FF2B5EF4-FFF2-40B4-BE49-F238E27FC236}">
                  <a16:creationId xmlns:a16="http://schemas.microsoft.com/office/drawing/2014/main" id="{170720AC-44E4-24E6-2C2B-AA20785ED50C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10204;p70">
              <a:extLst>
                <a:ext uri="{FF2B5EF4-FFF2-40B4-BE49-F238E27FC236}">
                  <a16:creationId xmlns:a16="http://schemas.microsoft.com/office/drawing/2014/main" id="{EFC7DC33-B4FF-8F71-4396-84F260323DB4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10205;p70">
              <a:extLst>
                <a:ext uri="{FF2B5EF4-FFF2-40B4-BE49-F238E27FC236}">
                  <a16:creationId xmlns:a16="http://schemas.microsoft.com/office/drawing/2014/main" id="{F9782EBF-6541-F847-1A78-1C106433AA37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10206;p70">
              <a:extLst>
                <a:ext uri="{FF2B5EF4-FFF2-40B4-BE49-F238E27FC236}">
                  <a16:creationId xmlns:a16="http://schemas.microsoft.com/office/drawing/2014/main" id="{EA272033-712D-872D-7D19-858E6C6FBC16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10207;p70">
              <a:extLst>
                <a:ext uri="{FF2B5EF4-FFF2-40B4-BE49-F238E27FC236}">
                  <a16:creationId xmlns:a16="http://schemas.microsoft.com/office/drawing/2014/main" id="{23B951AE-CEDE-538B-E9AC-54E5CC7155FA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10208;p70">
              <a:extLst>
                <a:ext uri="{FF2B5EF4-FFF2-40B4-BE49-F238E27FC236}">
                  <a16:creationId xmlns:a16="http://schemas.microsoft.com/office/drawing/2014/main" id="{73F2A884-F201-4443-3D02-D9F0B8803BEA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10209;p70">
              <a:extLst>
                <a:ext uri="{FF2B5EF4-FFF2-40B4-BE49-F238E27FC236}">
                  <a16:creationId xmlns:a16="http://schemas.microsoft.com/office/drawing/2014/main" id="{9B60F2CF-137B-3BF4-4BF5-081CC132BA03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10210;p70">
              <a:extLst>
                <a:ext uri="{FF2B5EF4-FFF2-40B4-BE49-F238E27FC236}">
                  <a16:creationId xmlns:a16="http://schemas.microsoft.com/office/drawing/2014/main" id="{15FF8403-9250-992C-EF55-9F4BC39B9F02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10211;p70">
              <a:extLst>
                <a:ext uri="{FF2B5EF4-FFF2-40B4-BE49-F238E27FC236}">
                  <a16:creationId xmlns:a16="http://schemas.microsoft.com/office/drawing/2014/main" id="{73D39CA2-716A-1B66-6A22-FC4662DD4A1F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10212;p70">
              <a:extLst>
                <a:ext uri="{FF2B5EF4-FFF2-40B4-BE49-F238E27FC236}">
                  <a16:creationId xmlns:a16="http://schemas.microsoft.com/office/drawing/2014/main" id="{E8E4F2D9-2096-A7B8-0425-867DE7390EE5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10213;p70">
              <a:extLst>
                <a:ext uri="{FF2B5EF4-FFF2-40B4-BE49-F238E27FC236}">
                  <a16:creationId xmlns:a16="http://schemas.microsoft.com/office/drawing/2014/main" id="{C28C859D-2399-9AE6-497F-C64674D39CC5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10214;p70">
              <a:extLst>
                <a:ext uri="{FF2B5EF4-FFF2-40B4-BE49-F238E27FC236}">
                  <a16:creationId xmlns:a16="http://schemas.microsoft.com/office/drawing/2014/main" id="{861F6287-FCF5-ECBA-F98C-43D8DE8771C0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10215;p70">
              <a:extLst>
                <a:ext uri="{FF2B5EF4-FFF2-40B4-BE49-F238E27FC236}">
                  <a16:creationId xmlns:a16="http://schemas.microsoft.com/office/drawing/2014/main" id="{632A89C1-963F-BB3E-16EF-686C154572F6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10216;p70">
              <a:extLst>
                <a:ext uri="{FF2B5EF4-FFF2-40B4-BE49-F238E27FC236}">
                  <a16:creationId xmlns:a16="http://schemas.microsoft.com/office/drawing/2014/main" id="{917FDE1F-36BB-C558-66B5-AEA6F0E8D22F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10217;p70">
              <a:extLst>
                <a:ext uri="{FF2B5EF4-FFF2-40B4-BE49-F238E27FC236}">
                  <a16:creationId xmlns:a16="http://schemas.microsoft.com/office/drawing/2014/main" id="{F32462B6-6982-1A23-091D-8EDC9CB9484C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10218;p70">
              <a:extLst>
                <a:ext uri="{FF2B5EF4-FFF2-40B4-BE49-F238E27FC236}">
                  <a16:creationId xmlns:a16="http://schemas.microsoft.com/office/drawing/2014/main" id="{DC8A6E9E-E6C9-E8A6-9434-E5AAC2B05F53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10219;p70">
              <a:extLst>
                <a:ext uri="{FF2B5EF4-FFF2-40B4-BE49-F238E27FC236}">
                  <a16:creationId xmlns:a16="http://schemas.microsoft.com/office/drawing/2014/main" id="{A80EE148-C2BC-6411-7331-BE9B619AD9DB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10220;p70">
              <a:extLst>
                <a:ext uri="{FF2B5EF4-FFF2-40B4-BE49-F238E27FC236}">
                  <a16:creationId xmlns:a16="http://schemas.microsoft.com/office/drawing/2014/main" id="{0F9A6884-CE64-8A33-EF34-583BDD023F33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10221;p70">
              <a:extLst>
                <a:ext uri="{FF2B5EF4-FFF2-40B4-BE49-F238E27FC236}">
                  <a16:creationId xmlns:a16="http://schemas.microsoft.com/office/drawing/2014/main" id="{A74F28BC-51D4-4ED5-7FDB-79245D626909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10222;p70">
              <a:extLst>
                <a:ext uri="{FF2B5EF4-FFF2-40B4-BE49-F238E27FC236}">
                  <a16:creationId xmlns:a16="http://schemas.microsoft.com/office/drawing/2014/main" id="{8E6E00A1-BF1F-09E9-E5D8-D6947CA8F80E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10223;p70">
              <a:extLst>
                <a:ext uri="{FF2B5EF4-FFF2-40B4-BE49-F238E27FC236}">
                  <a16:creationId xmlns:a16="http://schemas.microsoft.com/office/drawing/2014/main" id="{206C6D8C-398A-7B40-BDFF-FBE45F740FC9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10224;p70">
              <a:extLst>
                <a:ext uri="{FF2B5EF4-FFF2-40B4-BE49-F238E27FC236}">
                  <a16:creationId xmlns:a16="http://schemas.microsoft.com/office/drawing/2014/main" id="{E3C6D61F-3D39-B82A-DE52-776724BFAF9B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10225;p70">
              <a:extLst>
                <a:ext uri="{FF2B5EF4-FFF2-40B4-BE49-F238E27FC236}">
                  <a16:creationId xmlns:a16="http://schemas.microsoft.com/office/drawing/2014/main" id="{037DB515-B29A-463B-081C-90CB4763BBA0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10226;p70">
              <a:extLst>
                <a:ext uri="{FF2B5EF4-FFF2-40B4-BE49-F238E27FC236}">
                  <a16:creationId xmlns:a16="http://schemas.microsoft.com/office/drawing/2014/main" id="{E795B97C-C2E9-7472-7729-3CA47FE9267D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10227;p70">
              <a:extLst>
                <a:ext uri="{FF2B5EF4-FFF2-40B4-BE49-F238E27FC236}">
                  <a16:creationId xmlns:a16="http://schemas.microsoft.com/office/drawing/2014/main" id="{E66D5DEB-A570-F961-97EE-74876DA0A873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10228;p70">
              <a:extLst>
                <a:ext uri="{FF2B5EF4-FFF2-40B4-BE49-F238E27FC236}">
                  <a16:creationId xmlns:a16="http://schemas.microsoft.com/office/drawing/2014/main" id="{6235202E-3F61-703D-F97B-715DD990222D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10229;p70">
              <a:extLst>
                <a:ext uri="{FF2B5EF4-FFF2-40B4-BE49-F238E27FC236}">
                  <a16:creationId xmlns:a16="http://schemas.microsoft.com/office/drawing/2014/main" id="{CCDA366E-895E-13E6-483D-EB93A6F105F6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10230;p70">
              <a:extLst>
                <a:ext uri="{FF2B5EF4-FFF2-40B4-BE49-F238E27FC236}">
                  <a16:creationId xmlns:a16="http://schemas.microsoft.com/office/drawing/2014/main" id="{B9880338-8DE6-8C53-D3BC-BBA14FB3C1E5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10231;p70">
              <a:extLst>
                <a:ext uri="{FF2B5EF4-FFF2-40B4-BE49-F238E27FC236}">
                  <a16:creationId xmlns:a16="http://schemas.microsoft.com/office/drawing/2014/main" id="{42666CED-1564-AA4A-B3CB-2CEB924D8F4A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10232;p70">
              <a:extLst>
                <a:ext uri="{FF2B5EF4-FFF2-40B4-BE49-F238E27FC236}">
                  <a16:creationId xmlns:a16="http://schemas.microsoft.com/office/drawing/2014/main" id="{EA1C0F80-3454-B36B-E2F7-A44E0DFCFA10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10233;p70">
              <a:extLst>
                <a:ext uri="{FF2B5EF4-FFF2-40B4-BE49-F238E27FC236}">
                  <a16:creationId xmlns:a16="http://schemas.microsoft.com/office/drawing/2014/main" id="{7B85251C-1239-342F-867A-18D034D88425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10234;p70">
              <a:extLst>
                <a:ext uri="{FF2B5EF4-FFF2-40B4-BE49-F238E27FC236}">
                  <a16:creationId xmlns:a16="http://schemas.microsoft.com/office/drawing/2014/main" id="{43194F91-FEF2-84E1-0A1C-2D6A8F53983C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10235;p70">
              <a:extLst>
                <a:ext uri="{FF2B5EF4-FFF2-40B4-BE49-F238E27FC236}">
                  <a16:creationId xmlns:a16="http://schemas.microsoft.com/office/drawing/2014/main" id="{53BE4239-26D7-27CB-62D4-CBC5FA8D8166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10236;p70">
              <a:extLst>
                <a:ext uri="{FF2B5EF4-FFF2-40B4-BE49-F238E27FC236}">
                  <a16:creationId xmlns:a16="http://schemas.microsoft.com/office/drawing/2014/main" id="{5700D53E-7BBA-162D-B005-C00B4FE891C3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10237;p70">
              <a:extLst>
                <a:ext uri="{FF2B5EF4-FFF2-40B4-BE49-F238E27FC236}">
                  <a16:creationId xmlns:a16="http://schemas.microsoft.com/office/drawing/2014/main" id="{603E47A7-F66C-1086-05AA-2D2CEE200D8F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10238;p70">
              <a:extLst>
                <a:ext uri="{FF2B5EF4-FFF2-40B4-BE49-F238E27FC236}">
                  <a16:creationId xmlns:a16="http://schemas.microsoft.com/office/drawing/2014/main" id="{B694070A-3E41-E508-B6B7-5EBE7A550BF6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10239;p70">
              <a:extLst>
                <a:ext uri="{FF2B5EF4-FFF2-40B4-BE49-F238E27FC236}">
                  <a16:creationId xmlns:a16="http://schemas.microsoft.com/office/drawing/2014/main" id="{4CC9C31B-D6E1-744C-B584-642AFD5D0FDE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10240;p70">
              <a:extLst>
                <a:ext uri="{FF2B5EF4-FFF2-40B4-BE49-F238E27FC236}">
                  <a16:creationId xmlns:a16="http://schemas.microsoft.com/office/drawing/2014/main" id="{AE095841-96CD-E759-7F0C-CE06454FF284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10241;p70">
              <a:extLst>
                <a:ext uri="{FF2B5EF4-FFF2-40B4-BE49-F238E27FC236}">
                  <a16:creationId xmlns:a16="http://schemas.microsoft.com/office/drawing/2014/main" id="{207F6D57-52C5-A2C8-7726-C92B5365A8BA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10242;p70">
              <a:extLst>
                <a:ext uri="{FF2B5EF4-FFF2-40B4-BE49-F238E27FC236}">
                  <a16:creationId xmlns:a16="http://schemas.microsoft.com/office/drawing/2014/main" id="{8EE2A90A-D512-7E9A-2AE2-EEF2044E0F3E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10243;p70">
              <a:extLst>
                <a:ext uri="{FF2B5EF4-FFF2-40B4-BE49-F238E27FC236}">
                  <a16:creationId xmlns:a16="http://schemas.microsoft.com/office/drawing/2014/main" id="{8CDBADA8-A9BD-653B-888F-E8A614C5CCEE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10244;p70">
              <a:extLst>
                <a:ext uri="{FF2B5EF4-FFF2-40B4-BE49-F238E27FC236}">
                  <a16:creationId xmlns:a16="http://schemas.microsoft.com/office/drawing/2014/main" id="{3F30FB8B-7849-F392-2572-AD65495FE4B1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10245;p70">
              <a:extLst>
                <a:ext uri="{FF2B5EF4-FFF2-40B4-BE49-F238E27FC236}">
                  <a16:creationId xmlns:a16="http://schemas.microsoft.com/office/drawing/2014/main" id="{BD462608-4E8A-6486-13AC-1551DB76E7EC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10246;p70">
              <a:extLst>
                <a:ext uri="{FF2B5EF4-FFF2-40B4-BE49-F238E27FC236}">
                  <a16:creationId xmlns:a16="http://schemas.microsoft.com/office/drawing/2014/main" id="{6CC9D789-377A-ABFF-E983-0111471C737F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10247;p70">
              <a:extLst>
                <a:ext uri="{FF2B5EF4-FFF2-40B4-BE49-F238E27FC236}">
                  <a16:creationId xmlns:a16="http://schemas.microsoft.com/office/drawing/2014/main" id="{D1AA04F4-20A4-C6E9-AFBA-320A8A52FBE5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10248;p70">
              <a:extLst>
                <a:ext uri="{FF2B5EF4-FFF2-40B4-BE49-F238E27FC236}">
                  <a16:creationId xmlns:a16="http://schemas.microsoft.com/office/drawing/2014/main" id="{1F5EBF87-6CB4-2879-7FD2-BE9A0BDF0D94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10249;p70">
              <a:extLst>
                <a:ext uri="{FF2B5EF4-FFF2-40B4-BE49-F238E27FC236}">
                  <a16:creationId xmlns:a16="http://schemas.microsoft.com/office/drawing/2014/main" id="{989E7148-FCF1-A64A-1E81-573FF92CD38E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10250;p70">
              <a:extLst>
                <a:ext uri="{FF2B5EF4-FFF2-40B4-BE49-F238E27FC236}">
                  <a16:creationId xmlns:a16="http://schemas.microsoft.com/office/drawing/2014/main" id="{AB6179BB-2147-ADAC-F776-8A8669E089FB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10251;p70">
              <a:extLst>
                <a:ext uri="{FF2B5EF4-FFF2-40B4-BE49-F238E27FC236}">
                  <a16:creationId xmlns:a16="http://schemas.microsoft.com/office/drawing/2014/main" id="{5833148A-F7D4-D43C-0BFB-3ED36AC21E27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10252;p70">
              <a:extLst>
                <a:ext uri="{FF2B5EF4-FFF2-40B4-BE49-F238E27FC236}">
                  <a16:creationId xmlns:a16="http://schemas.microsoft.com/office/drawing/2014/main" id="{413AAA28-7683-9F53-017C-B10045739F80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10253;p70">
              <a:extLst>
                <a:ext uri="{FF2B5EF4-FFF2-40B4-BE49-F238E27FC236}">
                  <a16:creationId xmlns:a16="http://schemas.microsoft.com/office/drawing/2014/main" id="{BE5D6494-6A03-C7FF-9194-CA35C1B4C51A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10254;p70">
              <a:extLst>
                <a:ext uri="{FF2B5EF4-FFF2-40B4-BE49-F238E27FC236}">
                  <a16:creationId xmlns:a16="http://schemas.microsoft.com/office/drawing/2014/main" id="{D97801ED-A92D-449C-6DA2-86B2059AD8DE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10255;p70">
              <a:extLst>
                <a:ext uri="{FF2B5EF4-FFF2-40B4-BE49-F238E27FC236}">
                  <a16:creationId xmlns:a16="http://schemas.microsoft.com/office/drawing/2014/main" id="{F9853E9D-7984-7EA3-A69D-FDFBE1F40623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10256;p70">
              <a:extLst>
                <a:ext uri="{FF2B5EF4-FFF2-40B4-BE49-F238E27FC236}">
                  <a16:creationId xmlns:a16="http://schemas.microsoft.com/office/drawing/2014/main" id="{117F7D41-CDBA-4473-8359-F7E9E8556FF3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10257;p70">
              <a:extLst>
                <a:ext uri="{FF2B5EF4-FFF2-40B4-BE49-F238E27FC236}">
                  <a16:creationId xmlns:a16="http://schemas.microsoft.com/office/drawing/2014/main" id="{9604FB68-CBC5-C3A2-1D59-DE8578985F53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10258;p70">
              <a:extLst>
                <a:ext uri="{FF2B5EF4-FFF2-40B4-BE49-F238E27FC236}">
                  <a16:creationId xmlns:a16="http://schemas.microsoft.com/office/drawing/2014/main" id="{DBC9F104-F4A8-6E23-12DD-73B7FEF1AA94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10259;p70">
              <a:extLst>
                <a:ext uri="{FF2B5EF4-FFF2-40B4-BE49-F238E27FC236}">
                  <a16:creationId xmlns:a16="http://schemas.microsoft.com/office/drawing/2014/main" id="{B05D37C1-2F58-B5D8-2E0F-2BB0ED941112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10260;p70">
              <a:extLst>
                <a:ext uri="{FF2B5EF4-FFF2-40B4-BE49-F238E27FC236}">
                  <a16:creationId xmlns:a16="http://schemas.microsoft.com/office/drawing/2014/main" id="{CA41E573-00BA-6A95-37F0-337F0DB95523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10261;p70">
              <a:extLst>
                <a:ext uri="{FF2B5EF4-FFF2-40B4-BE49-F238E27FC236}">
                  <a16:creationId xmlns:a16="http://schemas.microsoft.com/office/drawing/2014/main" id="{801BB887-76C6-A479-50CF-9F38174D2331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10262;p70">
              <a:extLst>
                <a:ext uri="{FF2B5EF4-FFF2-40B4-BE49-F238E27FC236}">
                  <a16:creationId xmlns:a16="http://schemas.microsoft.com/office/drawing/2014/main" id="{852688AC-5F72-74A2-4E77-A47023DEEA97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10263;p70">
              <a:extLst>
                <a:ext uri="{FF2B5EF4-FFF2-40B4-BE49-F238E27FC236}">
                  <a16:creationId xmlns:a16="http://schemas.microsoft.com/office/drawing/2014/main" id="{A6D3DCF9-45E3-1AB2-2967-60260088C8BC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10264;p70">
              <a:extLst>
                <a:ext uri="{FF2B5EF4-FFF2-40B4-BE49-F238E27FC236}">
                  <a16:creationId xmlns:a16="http://schemas.microsoft.com/office/drawing/2014/main" id="{BA5C2673-9ECD-075D-A14C-309D882F159B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10265;p70">
              <a:extLst>
                <a:ext uri="{FF2B5EF4-FFF2-40B4-BE49-F238E27FC236}">
                  <a16:creationId xmlns:a16="http://schemas.microsoft.com/office/drawing/2014/main" id="{50AF04E2-36D8-31F4-D28C-B9E0FFACD3A0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10266;p70">
              <a:extLst>
                <a:ext uri="{FF2B5EF4-FFF2-40B4-BE49-F238E27FC236}">
                  <a16:creationId xmlns:a16="http://schemas.microsoft.com/office/drawing/2014/main" id="{95A3CC4A-1726-5904-AA11-E30F7F8A451B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10267;p70">
              <a:extLst>
                <a:ext uri="{FF2B5EF4-FFF2-40B4-BE49-F238E27FC236}">
                  <a16:creationId xmlns:a16="http://schemas.microsoft.com/office/drawing/2014/main" id="{725DF72C-0052-8567-E488-E3C6CBA96190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10268;p70">
              <a:extLst>
                <a:ext uri="{FF2B5EF4-FFF2-40B4-BE49-F238E27FC236}">
                  <a16:creationId xmlns:a16="http://schemas.microsoft.com/office/drawing/2014/main" id="{853F6F93-726F-6594-5D66-637BEB6B1DA4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10269;p70">
              <a:extLst>
                <a:ext uri="{FF2B5EF4-FFF2-40B4-BE49-F238E27FC236}">
                  <a16:creationId xmlns:a16="http://schemas.microsoft.com/office/drawing/2014/main" id="{D1E4A2A3-0F09-5C02-5395-12FB431AAB0E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10270;p70">
              <a:extLst>
                <a:ext uri="{FF2B5EF4-FFF2-40B4-BE49-F238E27FC236}">
                  <a16:creationId xmlns:a16="http://schemas.microsoft.com/office/drawing/2014/main" id="{B8965ED1-653D-B037-999C-9C9D56E580CD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10271;p70">
              <a:extLst>
                <a:ext uri="{FF2B5EF4-FFF2-40B4-BE49-F238E27FC236}">
                  <a16:creationId xmlns:a16="http://schemas.microsoft.com/office/drawing/2014/main" id="{F13E29FA-6DBA-8AB9-D8E8-2AAF87B1DE43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10272;p70">
              <a:extLst>
                <a:ext uri="{FF2B5EF4-FFF2-40B4-BE49-F238E27FC236}">
                  <a16:creationId xmlns:a16="http://schemas.microsoft.com/office/drawing/2014/main" id="{8AD865BA-1077-83D6-5372-5817A9F5258C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10273;p70">
              <a:extLst>
                <a:ext uri="{FF2B5EF4-FFF2-40B4-BE49-F238E27FC236}">
                  <a16:creationId xmlns:a16="http://schemas.microsoft.com/office/drawing/2014/main" id="{2E499506-4194-EE6C-42ED-34DDDF7096AD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10274;p70">
              <a:extLst>
                <a:ext uri="{FF2B5EF4-FFF2-40B4-BE49-F238E27FC236}">
                  <a16:creationId xmlns:a16="http://schemas.microsoft.com/office/drawing/2014/main" id="{C6E7BB27-AC9E-8C35-0B53-A7CC12AEBCE8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10275;p70">
              <a:extLst>
                <a:ext uri="{FF2B5EF4-FFF2-40B4-BE49-F238E27FC236}">
                  <a16:creationId xmlns:a16="http://schemas.microsoft.com/office/drawing/2014/main" id="{E154F60A-00F0-DEDD-FC66-970B96096DCD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10276;p70">
              <a:extLst>
                <a:ext uri="{FF2B5EF4-FFF2-40B4-BE49-F238E27FC236}">
                  <a16:creationId xmlns:a16="http://schemas.microsoft.com/office/drawing/2014/main" id="{84FC12DD-3E3C-93F4-2817-EEBEC8C178EB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10277;p70">
              <a:extLst>
                <a:ext uri="{FF2B5EF4-FFF2-40B4-BE49-F238E27FC236}">
                  <a16:creationId xmlns:a16="http://schemas.microsoft.com/office/drawing/2014/main" id="{7DFDBAE2-C363-4446-EF83-D22C5845637C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10278;p70">
              <a:extLst>
                <a:ext uri="{FF2B5EF4-FFF2-40B4-BE49-F238E27FC236}">
                  <a16:creationId xmlns:a16="http://schemas.microsoft.com/office/drawing/2014/main" id="{FC7C2B40-A93B-ACC8-81B2-D84D9E96A74A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10279;p70">
              <a:extLst>
                <a:ext uri="{FF2B5EF4-FFF2-40B4-BE49-F238E27FC236}">
                  <a16:creationId xmlns:a16="http://schemas.microsoft.com/office/drawing/2014/main" id="{E3568A1A-8B1F-B74C-8226-843FE9C7FCE0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10280;p70">
              <a:extLst>
                <a:ext uri="{FF2B5EF4-FFF2-40B4-BE49-F238E27FC236}">
                  <a16:creationId xmlns:a16="http://schemas.microsoft.com/office/drawing/2014/main" id="{F6826DC8-8B8F-C721-7CD7-7CF897C7DA30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10281;p70">
              <a:extLst>
                <a:ext uri="{FF2B5EF4-FFF2-40B4-BE49-F238E27FC236}">
                  <a16:creationId xmlns:a16="http://schemas.microsoft.com/office/drawing/2014/main" id="{244096B8-3331-336B-8CD1-39635753B79C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10282;p70">
              <a:extLst>
                <a:ext uri="{FF2B5EF4-FFF2-40B4-BE49-F238E27FC236}">
                  <a16:creationId xmlns:a16="http://schemas.microsoft.com/office/drawing/2014/main" id="{32C083B7-D34F-8931-939F-EF1334D886EC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10283;p70">
              <a:extLst>
                <a:ext uri="{FF2B5EF4-FFF2-40B4-BE49-F238E27FC236}">
                  <a16:creationId xmlns:a16="http://schemas.microsoft.com/office/drawing/2014/main" id="{27D91D45-1E30-09F5-9774-1BF33D0671BC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10284;p70">
              <a:extLst>
                <a:ext uri="{FF2B5EF4-FFF2-40B4-BE49-F238E27FC236}">
                  <a16:creationId xmlns:a16="http://schemas.microsoft.com/office/drawing/2014/main" id="{6EE610D3-B46F-9494-1112-62A56FF93A93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10285;p70">
              <a:extLst>
                <a:ext uri="{FF2B5EF4-FFF2-40B4-BE49-F238E27FC236}">
                  <a16:creationId xmlns:a16="http://schemas.microsoft.com/office/drawing/2014/main" id="{986FD435-DF68-80B2-E2DB-8D1C74D10E40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10286;p70">
              <a:extLst>
                <a:ext uri="{FF2B5EF4-FFF2-40B4-BE49-F238E27FC236}">
                  <a16:creationId xmlns:a16="http://schemas.microsoft.com/office/drawing/2014/main" id="{E6E477C7-CA06-A497-2486-8100D7E3D48F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10287;p70">
              <a:extLst>
                <a:ext uri="{FF2B5EF4-FFF2-40B4-BE49-F238E27FC236}">
                  <a16:creationId xmlns:a16="http://schemas.microsoft.com/office/drawing/2014/main" id="{D5D01F2C-928F-B8FE-986B-0ADDD2666D00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10288;p70">
              <a:extLst>
                <a:ext uri="{FF2B5EF4-FFF2-40B4-BE49-F238E27FC236}">
                  <a16:creationId xmlns:a16="http://schemas.microsoft.com/office/drawing/2014/main" id="{7BFEF696-470B-987C-AF24-D580347824A9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10289;p70">
              <a:extLst>
                <a:ext uri="{FF2B5EF4-FFF2-40B4-BE49-F238E27FC236}">
                  <a16:creationId xmlns:a16="http://schemas.microsoft.com/office/drawing/2014/main" id="{C83E4C64-3F63-D0BB-7899-F3D82C6AEA9B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10290;p70">
              <a:extLst>
                <a:ext uri="{FF2B5EF4-FFF2-40B4-BE49-F238E27FC236}">
                  <a16:creationId xmlns:a16="http://schemas.microsoft.com/office/drawing/2014/main" id="{4E1B4E83-1763-327B-124F-C58F3C3DD944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10291;p70">
              <a:extLst>
                <a:ext uri="{FF2B5EF4-FFF2-40B4-BE49-F238E27FC236}">
                  <a16:creationId xmlns:a16="http://schemas.microsoft.com/office/drawing/2014/main" id="{5BE3307B-5F0F-BBC0-59C9-BBF1C8E3EDDA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10292;p70">
              <a:extLst>
                <a:ext uri="{FF2B5EF4-FFF2-40B4-BE49-F238E27FC236}">
                  <a16:creationId xmlns:a16="http://schemas.microsoft.com/office/drawing/2014/main" id="{4D77A3DE-C622-7C72-9D36-5319CD99BC9B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10293;p70">
              <a:extLst>
                <a:ext uri="{FF2B5EF4-FFF2-40B4-BE49-F238E27FC236}">
                  <a16:creationId xmlns:a16="http://schemas.microsoft.com/office/drawing/2014/main" id="{F737EFC1-57AB-D3AA-A80C-44923A5C0592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10294;p70">
              <a:extLst>
                <a:ext uri="{FF2B5EF4-FFF2-40B4-BE49-F238E27FC236}">
                  <a16:creationId xmlns:a16="http://schemas.microsoft.com/office/drawing/2014/main" id="{E13C4D1A-36A6-BC27-1295-B9B71CA407BA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10295;p70">
              <a:extLst>
                <a:ext uri="{FF2B5EF4-FFF2-40B4-BE49-F238E27FC236}">
                  <a16:creationId xmlns:a16="http://schemas.microsoft.com/office/drawing/2014/main" id="{28BCE004-2A2C-8703-AA62-32EEABAC6914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10296;p70">
              <a:extLst>
                <a:ext uri="{FF2B5EF4-FFF2-40B4-BE49-F238E27FC236}">
                  <a16:creationId xmlns:a16="http://schemas.microsoft.com/office/drawing/2014/main" id="{7797C609-236F-7C98-B583-8F34C5B14C5A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10297;p70">
              <a:extLst>
                <a:ext uri="{FF2B5EF4-FFF2-40B4-BE49-F238E27FC236}">
                  <a16:creationId xmlns:a16="http://schemas.microsoft.com/office/drawing/2014/main" id="{94A79F67-7940-967D-8161-A01C694366A1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10298;p70">
              <a:extLst>
                <a:ext uri="{FF2B5EF4-FFF2-40B4-BE49-F238E27FC236}">
                  <a16:creationId xmlns:a16="http://schemas.microsoft.com/office/drawing/2014/main" id="{BF0135AF-ED1B-76D6-06C8-F78CD07CAB86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10299;p70">
              <a:extLst>
                <a:ext uri="{FF2B5EF4-FFF2-40B4-BE49-F238E27FC236}">
                  <a16:creationId xmlns:a16="http://schemas.microsoft.com/office/drawing/2014/main" id="{E8A91437-E202-CADE-B7B6-821575F50C59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10300;p70">
              <a:extLst>
                <a:ext uri="{FF2B5EF4-FFF2-40B4-BE49-F238E27FC236}">
                  <a16:creationId xmlns:a16="http://schemas.microsoft.com/office/drawing/2014/main" id="{27B6CD64-69E5-AE07-F999-AB649EA61D79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10301;p70">
              <a:extLst>
                <a:ext uri="{FF2B5EF4-FFF2-40B4-BE49-F238E27FC236}">
                  <a16:creationId xmlns:a16="http://schemas.microsoft.com/office/drawing/2014/main" id="{E454A096-7BE1-429D-4826-27EF69E6E781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10302;p70">
              <a:extLst>
                <a:ext uri="{FF2B5EF4-FFF2-40B4-BE49-F238E27FC236}">
                  <a16:creationId xmlns:a16="http://schemas.microsoft.com/office/drawing/2014/main" id="{DD1A9F55-51BF-5F74-4447-E47F38D42B89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10303;p70">
              <a:extLst>
                <a:ext uri="{FF2B5EF4-FFF2-40B4-BE49-F238E27FC236}">
                  <a16:creationId xmlns:a16="http://schemas.microsoft.com/office/drawing/2014/main" id="{007F20EC-F27D-8ACD-E302-4A97391B69A5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10304;p70">
              <a:extLst>
                <a:ext uri="{FF2B5EF4-FFF2-40B4-BE49-F238E27FC236}">
                  <a16:creationId xmlns:a16="http://schemas.microsoft.com/office/drawing/2014/main" id="{0F899786-2DE0-146C-CAEF-96449565F3B6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10305;p70">
              <a:extLst>
                <a:ext uri="{FF2B5EF4-FFF2-40B4-BE49-F238E27FC236}">
                  <a16:creationId xmlns:a16="http://schemas.microsoft.com/office/drawing/2014/main" id="{B4C34089-C833-87FC-6BB5-01888B3ABAC6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10306;p70">
              <a:extLst>
                <a:ext uri="{FF2B5EF4-FFF2-40B4-BE49-F238E27FC236}">
                  <a16:creationId xmlns:a16="http://schemas.microsoft.com/office/drawing/2014/main" id="{DAB226A4-4C42-0782-E33A-E02B510FD25B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10307;p70">
              <a:extLst>
                <a:ext uri="{FF2B5EF4-FFF2-40B4-BE49-F238E27FC236}">
                  <a16:creationId xmlns:a16="http://schemas.microsoft.com/office/drawing/2014/main" id="{869FD8BB-2F60-62A2-9BBB-F6D1BDE4897D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10308;p70">
              <a:extLst>
                <a:ext uri="{FF2B5EF4-FFF2-40B4-BE49-F238E27FC236}">
                  <a16:creationId xmlns:a16="http://schemas.microsoft.com/office/drawing/2014/main" id="{99639678-D827-5615-DDB6-6B8B2395B06F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10309;p70">
              <a:extLst>
                <a:ext uri="{FF2B5EF4-FFF2-40B4-BE49-F238E27FC236}">
                  <a16:creationId xmlns:a16="http://schemas.microsoft.com/office/drawing/2014/main" id="{D6513AAF-FA96-B715-17AF-CF2F2D2B3352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10310;p70">
              <a:extLst>
                <a:ext uri="{FF2B5EF4-FFF2-40B4-BE49-F238E27FC236}">
                  <a16:creationId xmlns:a16="http://schemas.microsoft.com/office/drawing/2014/main" id="{8945DA5B-CC4D-92DC-1F55-155B1118322D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10311;p70">
              <a:extLst>
                <a:ext uri="{FF2B5EF4-FFF2-40B4-BE49-F238E27FC236}">
                  <a16:creationId xmlns:a16="http://schemas.microsoft.com/office/drawing/2014/main" id="{FE5AA7D5-162B-7C00-B8ED-D9DE295CCB50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10312;p70">
              <a:extLst>
                <a:ext uri="{FF2B5EF4-FFF2-40B4-BE49-F238E27FC236}">
                  <a16:creationId xmlns:a16="http://schemas.microsoft.com/office/drawing/2014/main" id="{D5699A6A-D168-9051-5FB0-35F80DD206B2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10313;p70">
              <a:extLst>
                <a:ext uri="{FF2B5EF4-FFF2-40B4-BE49-F238E27FC236}">
                  <a16:creationId xmlns:a16="http://schemas.microsoft.com/office/drawing/2014/main" id="{BB90D35D-F8D8-6F14-77C5-7B4042C299C3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10314;p70">
              <a:extLst>
                <a:ext uri="{FF2B5EF4-FFF2-40B4-BE49-F238E27FC236}">
                  <a16:creationId xmlns:a16="http://schemas.microsoft.com/office/drawing/2014/main" id="{22E059A9-5D4E-936B-85D7-0388B46FD221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10315;p70">
              <a:extLst>
                <a:ext uri="{FF2B5EF4-FFF2-40B4-BE49-F238E27FC236}">
                  <a16:creationId xmlns:a16="http://schemas.microsoft.com/office/drawing/2014/main" id="{6E04867A-71E3-BC38-1FA4-4AA6F70FF216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10316;p70">
              <a:extLst>
                <a:ext uri="{FF2B5EF4-FFF2-40B4-BE49-F238E27FC236}">
                  <a16:creationId xmlns:a16="http://schemas.microsoft.com/office/drawing/2014/main" id="{68969337-D49F-BB04-4741-C3F333AC1733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10317;p70">
              <a:extLst>
                <a:ext uri="{FF2B5EF4-FFF2-40B4-BE49-F238E27FC236}">
                  <a16:creationId xmlns:a16="http://schemas.microsoft.com/office/drawing/2014/main" id="{8342402B-1185-88AE-8621-EDC42ED40E89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10318;p70">
              <a:extLst>
                <a:ext uri="{FF2B5EF4-FFF2-40B4-BE49-F238E27FC236}">
                  <a16:creationId xmlns:a16="http://schemas.microsoft.com/office/drawing/2014/main" id="{CA22588D-FB82-4F8D-B187-CA3EDBC1B694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10319;p70">
              <a:extLst>
                <a:ext uri="{FF2B5EF4-FFF2-40B4-BE49-F238E27FC236}">
                  <a16:creationId xmlns:a16="http://schemas.microsoft.com/office/drawing/2014/main" id="{5A8F9FD8-600A-4D1D-00D5-1DC219517A8A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10320;p70">
              <a:extLst>
                <a:ext uri="{FF2B5EF4-FFF2-40B4-BE49-F238E27FC236}">
                  <a16:creationId xmlns:a16="http://schemas.microsoft.com/office/drawing/2014/main" id="{8EE16B26-00EB-2C4F-C831-5E8D08382948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10321;p70">
              <a:extLst>
                <a:ext uri="{FF2B5EF4-FFF2-40B4-BE49-F238E27FC236}">
                  <a16:creationId xmlns:a16="http://schemas.microsoft.com/office/drawing/2014/main" id="{117EDCCB-8D9A-A7A2-7468-D5E8676BCA49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10322;p70">
              <a:extLst>
                <a:ext uri="{FF2B5EF4-FFF2-40B4-BE49-F238E27FC236}">
                  <a16:creationId xmlns:a16="http://schemas.microsoft.com/office/drawing/2014/main" id="{4C741ADA-179B-8949-CCCA-0006D2279B03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10323;p70">
              <a:extLst>
                <a:ext uri="{FF2B5EF4-FFF2-40B4-BE49-F238E27FC236}">
                  <a16:creationId xmlns:a16="http://schemas.microsoft.com/office/drawing/2014/main" id="{DC779530-0C5F-E591-2874-F989A76E894D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10324;p70">
              <a:extLst>
                <a:ext uri="{FF2B5EF4-FFF2-40B4-BE49-F238E27FC236}">
                  <a16:creationId xmlns:a16="http://schemas.microsoft.com/office/drawing/2014/main" id="{EFC9ADD4-5684-CD61-F614-5041E9CDC264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10325;p70">
              <a:extLst>
                <a:ext uri="{FF2B5EF4-FFF2-40B4-BE49-F238E27FC236}">
                  <a16:creationId xmlns:a16="http://schemas.microsoft.com/office/drawing/2014/main" id="{EC2581E8-65F2-DA47-D80A-4C84B3671DFD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10326;p70">
              <a:extLst>
                <a:ext uri="{FF2B5EF4-FFF2-40B4-BE49-F238E27FC236}">
                  <a16:creationId xmlns:a16="http://schemas.microsoft.com/office/drawing/2014/main" id="{B0A99687-0413-2639-FBDD-644207D8DA32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10327;p70">
              <a:extLst>
                <a:ext uri="{FF2B5EF4-FFF2-40B4-BE49-F238E27FC236}">
                  <a16:creationId xmlns:a16="http://schemas.microsoft.com/office/drawing/2014/main" id="{5AB87E82-FDBD-E7EA-0059-98907D266712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10328;p70">
              <a:extLst>
                <a:ext uri="{FF2B5EF4-FFF2-40B4-BE49-F238E27FC236}">
                  <a16:creationId xmlns:a16="http://schemas.microsoft.com/office/drawing/2014/main" id="{6C18327B-E06D-83EA-F4FB-5106AA1C83EF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10329;p70">
              <a:extLst>
                <a:ext uri="{FF2B5EF4-FFF2-40B4-BE49-F238E27FC236}">
                  <a16:creationId xmlns:a16="http://schemas.microsoft.com/office/drawing/2014/main" id="{356EAAE1-9A06-64D8-749E-5A2E134D0514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10330;p70">
              <a:extLst>
                <a:ext uri="{FF2B5EF4-FFF2-40B4-BE49-F238E27FC236}">
                  <a16:creationId xmlns:a16="http://schemas.microsoft.com/office/drawing/2014/main" id="{27ACC673-97EB-FA3E-87EF-C518C92F2F33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10331;p70">
              <a:extLst>
                <a:ext uri="{FF2B5EF4-FFF2-40B4-BE49-F238E27FC236}">
                  <a16:creationId xmlns:a16="http://schemas.microsoft.com/office/drawing/2014/main" id="{19D3FF6C-3A8A-AE9E-B4C3-8B9621D05C96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10332;p70">
              <a:extLst>
                <a:ext uri="{FF2B5EF4-FFF2-40B4-BE49-F238E27FC236}">
                  <a16:creationId xmlns:a16="http://schemas.microsoft.com/office/drawing/2014/main" id="{084AA36E-49AA-423B-4606-8D98EB966176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10333;p70">
              <a:extLst>
                <a:ext uri="{FF2B5EF4-FFF2-40B4-BE49-F238E27FC236}">
                  <a16:creationId xmlns:a16="http://schemas.microsoft.com/office/drawing/2014/main" id="{A6759407-F98C-14DD-9250-7E5570347FD8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10334;p70">
              <a:extLst>
                <a:ext uri="{FF2B5EF4-FFF2-40B4-BE49-F238E27FC236}">
                  <a16:creationId xmlns:a16="http://schemas.microsoft.com/office/drawing/2014/main" id="{30B97362-B49F-3420-9C7B-1AA13819687D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10335;p70">
              <a:extLst>
                <a:ext uri="{FF2B5EF4-FFF2-40B4-BE49-F238E27FC236}">
                  <a16:creationId xmlns:a16="http://schemas.microsoft.com/office/drawing/2014/main" id="{9148D76D-45E8-B581-5CCE-A3EF987AD1D2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10336;p70">
              <a:extLst>
                <a:ext uri="{FF2B5EF4-FFF2-40B4-BE49-F238E27FC236}">
                  <a16:creationId xmlns:a16="http://schemas.microsoft.com/office/drawing/2014/main" id="{0EFE9819-3511-83EF-C3C8-3905D484AFEF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10337;p70">
              <a:extLst>
                <a:ext uri="{FF2B5EF4-FFF2-40B4-BE49-F238E27FC236}">
                  <a16:creationId xmlns:a16="http://schemas.microsoft.com/office/drawing/2014/main" id="{A04F6896-2E1B-F4ED-58FA-01FD0B9DCFAE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10338;p70">
              <a:extLst>
                <a:ext uri="{FF2B5EF4-FFF2-40B4-BE49-F238E27FC236}">
                  <a16:creationId xmlns:a16="http://schemas.microsoft.com/office/drawing/2014/main" id="{7A051624-A5A0-BD7A-BC3F-88E3245C6A09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10339;p70">
              <a:extLst>
                <a:ext uri="{FF2B5EF4-FFF2-40B4-BE49-F238E27FC236}">
                  <a16:creationId xmlns:a16="http://schemas.microsoft.com/office/drawing/2014/main" id="{530FF91B-0009-3186-98DE-C2477DF182E5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10340;p70">
              <a:extLst>
                <a:ext uri="{FF2B5EF4-FFF2-40B4-BE49-F238E27FC236}">
                  <a16:creationId xmlns:a16="http://schemas.microsoft.com/office/drawing/2014/main" id="{1E839FEF-FBFD-DD3E-D254-E2B808177AB8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10341;p70">
              <a:extLst>
                <a:ext uri="{FF2B5EF4-FFF2-40B4-BE49-F238E27FC236}">
                  <a16:creationId xmlns:a16="http://schemas.microsoft.com/office/drawing/2014/main" id="{6BC4AFE2-E831-8E9E-999C-07FD231732C6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10342;p70">
              <a:extLst>
                <a:ext uri="{FF2B5EF4-FFF2-40B4-BE49-F238E27FC236}">
                  <a16:creationId xmlns:a16="http://schemas.microsoft.com/office/drawing/2014/main" id="{B7366064-B35C-0871-7F04-A278600C528B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10343;p70">
              <a:extLst>
                <a:ext uri="{FF2B5EF4-FFF2-40B4-BE49-F238E27FC236}">
                  <a16:creationId xmlns:a16="http://schemas.microsoft.com/office/drawing/2014/main" id="{E491E39F-AAF7-0152-9F36-D318B2D4E436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10344;p70">
              <a:extLst>
                <a:ext uri="{FF2B5EF4-FFF2-40B4-BE49-F238E27FC236}">
                  <a16:creationId xmlns:a16="http://schemas.microsoft.com/office/drawing/2014/main" id="{FDA404DA-E3C9-D88E-9C17-F5CBCC36D87C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10345;p70">
              <a:extLst>
                <a:ext uri="{FF2B5EF4-FFF2-40B4-BE49-F238E27FC236}">
                  <a16:creationId xmlns:a16="http://schemas.microsoft.com/office/drawing/2014/main" id="{15414741-2707-C0B9-4325-E0BAB097AFF6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10346;p70">
              <a:extLst>
                <a:ext uri="{FF2B5EF4-FFF2-40B4-BE49-F238E27FC236}">
                  <a16:creationId xmlns:a16="http://schemas.microsoft.com/office/drawing/2014/main" id="{43239A81-D848-5008-9992-0FD71E539FA5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10347;p70">
              <a:extLst>
                <a:ext uri="{FF2B5EF4-FFF2-40B4-BE49-F238E27FC236}">
                  <a16:creationId xmlns:a16="http://schemas.microsoft.com/office/drawing/2014/main" id="{D5FDD081-A279-1AF0-FF69-578D1764BAB7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10348;p70">
              <a:extLst>
                <a:ext uri="{FF2B5EF4-FFF2-40B4-BE49-F238E27FC236}">
                  <a16:creationId xmlns:a16="http://schemas.microsoft.com/office/drawing/2014/main" id="{DCA728F2-E299-2BAE-ECDC-F14913984ECB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10349;p70">
              <a:extLst>
                <a:ext uri="{FF2B5EF4-FFF2-40B4-BE49-F238E27FC236}">
                  <a16:creationId xmlns:a16="http://schemas.microsoft.com/office/drawing/2014/main" id="{A23F7A1A-9EDD-475C-C5C5-B7F00332B23B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10350;p70">
              <a:extLst>
                <a:ext uri="{FF2B5EF4-FFF2-40B4-BE49-F238E27FC236}">
                  <a16:creationId xmlns:a16="http://schemas.microsoft.com/office/drawing/2014/main" id="{054F1345-B9C3-3B48-2275-38C04C6C5FBE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10351;p70">
              <a:extLst>
                <a:ext uri="{FF2B5EF4-FFF2-40B4-BE49-F238E27FC236}">
                  <a16:creationId xmlns:a16="http://schemas.microsoft.com/office/drawing/2014/main" id="{E96FA56B-517C-6847-DC72-309BFC90D562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10352;p70">
              <a:extLst>
                <a:ext uri="{FF2B5EF4-FFF2-40B4-BE49-F238E27FC236}">
                  <a16:creationId xmlns:a16="http://schemas.microsoft.com/office/drawing/2014/main" id="{74051D63-3A9A-E7D3-BABE-8CC7323A306C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10353;p70">
              <a:extLst>
                <a:ext uri="{FF2B5EF4-FFF2-40B4-BE49-F238E27FC236}">
                  <a16:creationId xmlns:a16="http://schemas.microsoft.com/office/drawing/2014/main" id="{1A5AC7B4-23BB-88C5-5FAA-A91EB26AEA94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10354;p70">
              <a:extLst>
                <a:ext uri="{FF2B5EF4-FFF2-40B4-BE49-F238E27FC236}">
                  <a16:creationId xmlns:a16="http://schemas.microsoft.com/office/drawing/2014/main" id="{C2A8FC78-BE9A-A35D-3EA2-950ECE890342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10355;p70">
              <a:extLst>
                <a:ext uri="{FF2B5EF4-FFF2-40B4-BE49-F238E27FC236}">
                  <a16:creationId xmlns:a16="http://schemas.microsoft.com/office/drawing/2014/main" id="{940C2098-056F-557F-BF38-762676F6C10F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10356;p70">
              <a:extLst>
                <a:ext uri="{FF2B5EF4-FFF2-40B4-BE49-F238E27FC236}">
                  <a16:creationId xmlns:a16="http://schemas.microsoft.com/office/drawing/2014/main" id="{E2CF9BD7-5592-2813-ABF0-6572B1665C8E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10357;p70">
              <a:extLst>
                <a:ext uri="{FF2B5EF4-FFF2-40B4-BE49-F238E27FC236}">
                  <a16:creationId xmlns:a16="http://schemas.microsoft.com/office/drawing/2014/main" id="{CC52749D-30A2-CD94-A809-EA32C7BDA267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10358;p70">
              <a:extLst>
                <a:ext uri="{FF2B5EF4-FFF2-40B4-BE49-F238E27FC236}">
                  <a16:creationId xmlns:a16="http://schemas.microsoft.com/office/drawing/2014/main" id="{9A91D338-4C93-9941-91DB-8ABC13A00F53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10359;p70">
              <a:extLst>
                <a:ext uri="{FF2B5EF4-FFF2-40B4-BE49-F238E27FC236}">
                  <a16:creationId xmlns:a16="http://schemas.microsoft.com/office/drawing/2014/main" id="{7667C80D-6132-64C4-4BC8-76050A13DCB4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10360;p70">
              <a:extLst>
                <a:ext uri="{FF2B5EF4-FFF2-40B4-BE49-F238E27FC236}">
                  <a16:creationId xmlns:a16="http://schemas.microsoft.com/office/drawing/2014/main" id="{2D9E5602-012F-00A6-B9D8-9CFDFC0553BA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10361;p70">
              <a:extLst>
                <a:ext uri="{FF2B5EF4-FFF2-40B4-BE49-F238E27FC236}">
                  <a16:creationId xmlns:a16="http://schemas.microsoft.com/office/drawing/2014/main" id="{53EACA04-F97B-F279-0D50-D617182D00A9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10362;p70">
              <a:extLst>
                <a:ext uri="{FF2B5EF4-FFF2-40B4-BE49-F238E27FC236}">
                  <a16:creationId xmlns:a16="http://schemas.microsoft.com/office/drawing/2014/main" id="{562B4A7F-3F83-21F7-9DDD-EC5B01638B42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10363;p70">
              <a:extLst>
                <a:ext uri="{FF2B5EF4-FFF2-40B4-BE49-F238E27FC236}">
                  <a16:creationId xmlns:a16="http://schemas.microsoft.com/office/drawing/2014/main" id="{42A99EE4-E057-6D5A-21B9-174CC53EF780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10364;p70">
              <a:extLst>
                <a:ext uri="{FF2B5EF4-FFF2-40B4-BE49-F238E27FC236}">
                  <a16:creationId xmlns:a16="http://schemas.microsoft.com/office/drawing/2014/main" id="{D99EEB0D-52C5-51AF-64DB-AF16F9869395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10365;p70">
              <a:extLst>
                <a:ext uri="{FF2B5EF4-FFF2-40B4-BE49-F238E27FC236}">
                  <a16:creationId xmlns:a16="http://schemas.microsoft.com/office/drawing/2014/main" id="{6ED32BBB-6D03-6178-76C0-C2136B6C9D4C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10366;p70">
              <a:extLst>
                <a:ext uri="{FF2B5EF4-FFF2-40B4-BE49-F238E27FC236}">
                  <a16:creationId xmlns:a16="http://schemas.microsoft.com/office/drawing/2014/main" id="{600BFD18-5086-9D40-5F75-7A6748FD26EA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10367;p70">
              <a:extLst>
                <a:ext uri="{FF2B5EF4-FFF2-40B4-BE49-F238E27FC236}">
                  <a16:creationId xmlns:a16="http://schemas.microsoft.com/office/drawing/2014/main" id="{2042E6D1-D8FD-B4D5-E9AC-9FFA4CA18714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10368;p70">
              <a:extLst>
                <a:ext uri="{FF2B5EF4-FFF2-40B4-BE49-F238E27FC236}">
                  <a16:creationId xmlns:a16="http://schemas.microsoft.com/office/drawing/2014/main" id="{19C56AD6-635C-301D-2CD6-5C292749E7BB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10369;p70">
              <a:extLst>
                <a:ext uri="{FF2B5EF4-FFF2-40B4-BE49-F238E27FC236}">
                  <a16:creationId xmlns:a16="http://schemas.microsoft.com/office/drawing/2014/main" id="{CCF2A4C5-3D90-F2D8-EE71-9E04E363E24A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10370;p70">
              <a:extLst>
                <a:ext uri="{FF2B5EF4-FFF2-40B4-BE49-F238E27FC236}">
                  <a16:creationId xmlns:a16="http://schemas.microsoft.com/office/drawing/2014/main" id="{5A0EA0B5-70C6-C406-37BE-78180AE34EEB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10371;p70">
              <a:extLst>
                <a:ext uri="{FF2B5EF4-FFF2-40B4-BE49-F238E27FC236}">
                  <a16:creationId xmlns:a16="http://schemas.microsoft.com/office/drawing/2014/main" id="{336C4DEE-7911-6EC7-6453-7B577ABA0980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10372;p70">
              <a:extLst>
                <a:ext uri="{FF2B5EF4-FFF2-40B4-BE49-F238E27FC236}">
                  <a16:creationId xmlns:a16="http://schemas.microsoft.com/office/drawing/2014/main" id="{4F2D8E3F-09BE-9E1B-F897-D590439B0544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10373;p70">
              <a:extLst>
                <a:ext uri="{FF2B5EF4-FFF2-40B4-BE49-F238E27FC236}">
                  <a16:creationId xmlns:a16="http://schemas.microsoft.com/office/drawing/2014/main" id="{147F6891-1DC0-A741-FA54-2B4A6B6EDF77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10374;p70">
              <a:extLst>
                <a:ext uri="{FF2B5EF4-FFF2-40B4-BE49-F238E27FC236}">
                  <a16:creationId xmlns:a16="http://schemas.microsoft.com/office/drawing/2014/main" id="{0FD1002A-FE41-6B75-F134-0EE923C2D56F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10375;p70">
              <a:extLst>
                <a:ext uri="{FF2B5EF4-FFF2-40B4-BE49-F238E27FC236}">
                  <a16:creationId xmlns:a16="http://schemas.microsoft.com/office/drawing/2014/main" id="{60755E80-920D-2260-EBBD-2E856A24AD71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10376;p70">
              <a:extLst>
                <a:ext uri="{FF2B5EF4-FFF2-40B4-BE49-F238E27FC236}">
                  <a16:creationId xmlns:a16="http://schemas.microsoft.com/office/drawing/2014/main" id="{FE699BA7-49ED-043A-67DE-A39098395DE9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10377;p70">
              <a:extLst>
                <a:ext uri="{FF2B5EF4-FFF2-40B4-BE49-F238E27FC236}">
                  <a16:creationId xmlns:a16="http://schemas.microsoft.com/office/drawing/2014/main" id="{9658DA58-6E05-DFA6-C4F9-E5F53A5F1E58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10378;p70">
              <a:extLst>
                <a:ext uri="{FF2B5EF4-FFF2-40B4-BE49-F238E27FC236}">
                  <a16:creationId xmlns:a16="http://schemas.microsoft.com/office/drawing/2014/main" id="{50638DF6-4181-7291-FF27-70DD0CB8D7C9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10379;p70">
              <a:extLst>
                <a:ext uri="{FF2B5EF4-FFF2-40B4-BE49-F238E27FC236}">
                  <a16:creationId xmlns:a16="http://schemas.microsoft.com/office/drawing/2014/main" id="{D32672B5-AAF5-D011-085A-9DD833F752AF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10380;p70">
              <a:extLst>
                <a:ext uri="{FF2B5EF4-FFF2-40B4-BE49-F238E27FC236}">
                  <a16:creationId xmlns:a16="http://schemas.microsoft.com/office/drawing/2014/main" id="{6C05D1D0-E007-257F-03F8-DADE9BF122DC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10381;p70">
              <a:extLst>
                <a:ext uri="{FF2B5EF4-FFF2-40B4-BE49-F238E27FC236}">
                  <a16:creationId xmlns:a16="http://schemas.microsoft.com/office/drawing/2014/main" id="{5DABB88D-E7AA-A1D8-D17D-6014C650ABBD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10382;p70">
              <a:extLst>
                <a:ext uri="{FF2B5EF4-FFF2-40B4-BE49-F238E27FC236}">
                  <a16:creationId xmlns:a16="http://schemas.microsoft.com/office/drawing/2014/main" id="{8EE61C24-00E7-31A8-06A2-445D84CAC46A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10383;p70">
              <a:extLst>
                <a:ext uri="{FF2B5EF4-FFF2-40B4-BE49-F238E27FC236}">
                  <a16:creationId xmlns:a16="http://schemas.microsoft.com/office/drawing/2014/main" id="{8C3ED8A4-EC57-A713-289D-CCA5BC3895A4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10384;p70">
              <a:extLst>
                <a:ext uri="{FF2B5EF4-FFF2-40B4-BE49-F238E27FC236}">
                  <a16:creationId xmlns:a16="http://schemas.microsoft.com/office/drawing/2014/main" id="{4FA946C6-5E10-07C0-2AB9-7524AC097CEF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10385;p70">
              <a:extLst>
                <a:ext uri="{FF2B5EF4-FFF2-40B4-BE49-F238E27FC236}">
                  <a16:creationId xmlns:a16="http://schemas.microsoft.com/office/drawing/2014/main" id="{4024B1FE-4661-6506-C425-F5D2C0E8C0BA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10386;p70">
              <a:extLst>
                <a:ext uri="{FF2B5EF4-FFF2-40B4-BE49-F238E27FC236}">
                  <a16:creationId xmlns:a16="http://schemas.microsoft.com/office/drawing/2014/main" id="{FB1020CC-FEEF-8C18-EF77-F98E47DA45C4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10387;p70">
              <a:extLst>
                <a:ext uri="{FF2B5EF4-FFF2-40B4-BE49-F238E27FC236}">
                  <a16:creationId xmlns:a16="http://schemas.microsoft.com/office/drawing/2014/main" id="{DB6D9D59-6CE7-77D6-31A0-E0DD71DF2A3A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10388;p70">
              <a:extLst>
                <a:ext uri="{FF2B5EF4-FFF2-40B4-BE49-F238E27FC236}">
                  <a16:creationId xmlns:a16="http://schemas.microsoft.com/office/drawing/2014/main" id="{6B2A49A9-A424-B536-8ADF-976C3069ABAF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10389;p70">
              <a:extLst>
                <a:ext uri="{FF2B5EF4-FFF2-40B4-BE49-F238E27FC236}">
                  <a16:creationId xmlns:a16="http://schemas.microsoft.com/office/drawing/2014/main" id="{19FBF546-451C-DB1A-BD2E-9E903A8C39A5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10390;p70">
              <a:extLst>
                <a:ext uri="{FF2B5EF4-FFF2-40B4-BE49-F238E27FC236}">
                  <a16:creationId xmlns:a16="http://schemas.microsoft.com/office/drawing/2014/main" id="{92B0E999-146F-1CC9-A336-FA1BB04396C5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10391;p70">
              <a:extLst>
                <a:ext uri="{FF2B5EF4-FFF2-40B4-BE49-F238E27FC236}">
                  <a16:creationId xmlns:a16="http://schemas.microsoft.com/office/drawing/2014/main" id="{F808C43D-B261-6493-EFD3-073C22D486B6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10392;p70">
              <a:extLst>
                <a:ext uri="{FF2B5EF4-FFF2-40B4-BE49-F238E27FC236}">
                  <a16:creationId xmlns:a16="http://schemas.microsoft.com/office/drawing/2014/main" id="{A7B4B812-7CF4-BFEC-A833-885D07A5EF82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10393;p70">
              <a:extLst>
                <a:ext uri="{FF2B5EF4-FFF2-40B4-BE49-F238E27FC236}">
                  <a16:creationId xmlns:a16="http://schemas.microsoft.com/office/drawing/2014/main" id="{6732083C-4C2C-7C55-6579-518699CDCE9A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10394;p70">
              <a:extLst>
                <a:ext uri="{FF2B5EF4-FFF2-40B4-BE49-F238E27FC236}">
                  <a16:creationId xmlns:a16="http://schemas.microsoft.com/office/drawing/2014/main" id="{296EEA4E-7B9F-AB8A-9AA3-BAA7874C454C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10395;p70">
              <a:extLst>
                <a:ext uri="{FF2B5EF4-FFF2-40B4-BE49-F238E27FC236}">
                  <a16:creationId xmlns:a16="http://schemas.microsoft.com/office/drawing/2014/main" id="{5E7456A8-3D45-6CD6-D959-1499C093264B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10396;p70">
              <a:extLst>
                <a:ext uri="{FF2B5EF4-FFF2-40B4-BE49-F238E27FC236}">
                  <a16:creationId xmlns:a16="http://schemas.microsoft.com/office/drawing/2014/main" id="{2432E7C4-D257-D879-B817-3C0EBC8EA897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10397;p70">
              <a:extLst>
                <a:ext uri="{FF2B5EF4-FFF2-40B4-BE49-F238E27FC236}">
                  <a16:creationId xmlns:a16="http://schemas.microsoft.com/office/drawing/2014/main" id="{725C9631-C4B7-0F2D-661A-4BA4E109FBED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10398;p70">
              <a:extLst>
                <a:ext uri="{FF2B5EF4-FFF2-40B4-BE49-F238E27FC236}">
                  <a16:creationId xmlns:a16="http://schemas.microsoft.com/office/drawing/2014/main" id="{169B6CFC-40D0-9CC0-0620-7C0E7C366F2F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10399;p70">
              <a:extLst>
                <a:ext uri="{FF2B5EF4-FFF2-40B4-BE49-F238E27FC236}">
                  <a16:creationId xmlns:a16="http://schemas.microsoft.com/office/drawing/2014/main" id="{06752973-CEC1-D376-1E34-AFD44DE391FF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10400;p70">
              <a:extLst>
                <a:ext uri="{FF2B5EF4-FFF2-40B4-BE49-F238E27FC236}">
                  <a16:creationId xmlns:a16="http://schemas.microsoft.com/office/drawing/2014/main" id="{6EABF83B-D4D9-5419-61E5-56A2822D4F5A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10401;p70">
              <a:extLst>
                <a:ext uri="{FF2B5EF4-FFF2-40B4-BE49-F238E27FC236}">
                  <a16:creationId xmlns:a16="http://schemas.microsoft.com/office/drawing/2014/main" id="{6FC7B489-5F50-AF70-8A92-70B33D0EDE4B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10402;p70">
              <a:extLst>
                <a:ext uri="{FF2B5EF4-FFF2-40B4-BE49-F238E27FC236}">
                  <a16:creationId xmlns:a16="http://schemas.microsoft.com/office/drawing/2014/main" id="{E8FADB3D-F6AC-AF20-47CE-73D015C02A6A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10403;p70">
              <a:extLst>
                <a:ext uri="{FF2B5EF4-FFF2-40B4-BE49-F238E27FC236}">
                  <a16:creationId xmlns:a16="http://schemas.microsoft.com/office/drawing/2014/main" id="{9D034235-F243-5369-631D-3E462F80923F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10404;p70">
              <a:extLst>
                <a:ext uri="{FF2B5EF4-FFF2-40B4-BE49-F238E27FC236}">
                  <a16:creationId xmlns:a16="http://schemas.microsoft.com/office/drawing/2014/main" id="{2ADDE573-5249-1FE9-EEB2-A099112BED6B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10405;p70">
              <a:extLst>
                <a:ext uri="{FF2B5EF4-FFF2-40B4-BE49-F238E27FC236}">
                  <a16:creationId xmlns:a16="http://schemas.microsoft.com/office/drawing/2014/main" id="{70AAA710-74E8-5B2F-8D03-EC72FE9E1BC9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10406;p70">
              <a:extLst>
                <a:ext uri="{FF2B5EF4-FFF2-40B4-BE49-F238E27FC236}">
                  <a16:creationId xmlns:a16="http://schemas.microsoft.com/office/drawing/2014/main" id="{4CBF31EC-251C-CC77-670A-05EB3E187738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10407;p70">
              <a:extLst>
                <a:ext uri="{FF2B5EF4-FFF2-40B4-BE49-F238E27FC236}">
                  <a16:creationId xmlns:a16="http://schemas.microsoft.com/office/drawing/2014/main" id="{5A318903-8CD2-E356-0225-3FADA2720F9F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10408;p70">
              <a:extLst>
                <a:ext uri="{FF2B5EF4-FFF2-40B4-BE49-F238E27FC236}">
                  <a16:creationId xmlns:a16="http://schemas.microsoft.com/office/drawing/2014/main" id="{7F9DB061-C090-C8F2-C7C9-5CEDCDEDE31B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10409;p70">
              <a:extLst>
                <a:ext uri="{FF2B5EF4-FFF2-40B4-BE49-F238E27FC236}">
                  <a16:creationId xmlns:a16="http://schemas.microsoft.com/office/drawing/2014/main" id="{43D6FFCE-E733-E423-65F0-D1931EA095F5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10410;p70">
              <a:extLst>
                <a:ext uri="{FF2B5EF4-FFF2-40B4-BE49-F238E27FC236}">
                  <a16:creationId xmlns:a16="http://schemas.microsoft.com/office/drawing/2014/main" id="{1DB0FA72-AA27-978F-6D88-B8B917FEBA9B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10411;p70">
              <a:extLst>
                <a:ext uri="{FF2B5EF4-FFF2-40B4-BE49-F238E27FC236}">
                  <a16:creationId xmlns:a16="http://schemas.microsoft.com/office/drawing/2014/main" id="{5247CA91-FF66-103E-57E6-32C4E3C3DA3F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10412;p70">
              <a:extLst>
                <a:ext uri="{FF2B5EF4-FFF2-40B4-BE49-F238E27FC236}">
                  <a16:creationId xmlns:a16="http://schemas.microsoft.com/office/drawing/2014/main" id="{93AC371A-CA49-27A1-1B47-D52AB64C0A91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10413;p70">
              <a:extLst>
                <a:ext uri="{FF2B5EF4-FFF2-40B4-BE49-F238E27FC236}">
                  <a16:creationId xmlns:a16="http://schemas.microsoft.com/office/drawing/2014/main" id="{123C03BC-2B94-0E88-AD47-828A815DF708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10414;p70">
              <a:extLst>
                <a:ext uri="{FF2B5EF4-FFF2-40B4-BE49-F238E27FC236}">
                  <a16:creationId xmlns:a16="http://schemas.microsoft.com/office/drawing/2014/main" id="{129D721D-DC1C-A57D-0182-EB89E66E5912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10415;p70">
              <a:extLst>
                <a:ext uri="{FF2B5EF4-FFF2-40B4-BE49-F238E27FC236}">
                  <a16:creationId xmlns:a16="http://schemas.microsoft.com/office/drawing/2014/main" id="{FA7D00B0-8D12-AA52-466A-9378FCE6161C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10416;p70">
              <a:extLst>
                <a:ext uri="{FF2B5EF4-FFF2-40B4-BE49-F238E27FC236}">
                  <a16:creationId xmlns:a16="http://schemas.microsoft.com/office/drawing/2014/main" id="{12432E81-C8D4-2401-125A-1AE57B64E863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10417;p70">
              <a:extLst>
                <a:ext uri="{FF2B5EF4-FFF2-40B4-BE49-F238E27FC236}">
                  <a16:creationId xmlns:a16="http://schemas.microsoft.com/office/drawing/2014/main" id="{03D9F9AC-A457-E5F0-A6EA-584B27C5199A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10418;p70">
              <a:extLst>
                <a:ext uri="{FF2B5EF4-FFF2-40B4-BE49-F238E27FC236}">
                  <a16:creationId xmlns:a16="http://schemas.microsoft.com/office/drawing/2014/main" id="{D05F36F3-7BC2-06E0-837E-1D641BC95B9B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10419;p70">
              <a:extLst>
                <a:ext uri="{FF2B5EF4-FFF2-40B4-BE49-F238E27FC236}">
                  <a16:creationId xmlns:a16="http://schemas.microsoft.com/office/drawing/2014/main" id="{71FCF7A6-BE54-9E9F-E234-CA7FE44AE9EB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10420;p70">
              <a:extLst>
                <a:ext uri="{FF2B5EF4-FFF2-40B4-BE49-F238E27FC236}">
                  <a16:creationId xmlns:a16="http://schemas.microsoft.com/office/drawing/2014/main" id="{601E70B3-3D73-7C7D-81F1-5B15B36A3BDE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10421;p70">
              <a:extLst>
                <a:ext uri="{FF2B5EF4-FFF2-40B4-BE49-F238E27FC236}">
                  <a16:creationId xmlns:a16="http://schemas.microsoft.com/office/drawing/2014/main" id="{E7811A7E-39A4-72BB-6BD2-D159DAE2F3B1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10422;p70">
              <a:extLst>
                <a:ext uri="{FF2B5EF4-FFF2-40B4-BE49-F238E27FC236}">
                  <a16:creationId xmlns:a16="http://schemas.microsoft.com/office/drawing/2014/main" id="{06FB57B8-6D44-CAA7-EBA8-C655F3AD6833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10423;p70">
              <a:extLst>
                <a:ext uri="{FF2B5EF4-FFF2-40B4-BE49-F238E27FC236}">
                  <a16:creationId xmlns:a16="http://schemas.microsoft.com/office/drawing/2014/main" id="{C5A32994-64AB-1710-EF98-CE46C5A2897C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10424;p70">
              <a:extLst>
                <a:ext uri="{FF2B5EF4-FFF2-40B4-BE49-F238E27FC236}">
                  <a16:creationId xmlns:a16="http://schemas.microsoft.com/office/drawing/2014/main" id="{ED16D86D-801A-737B-42CB-9A7C84EE027C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10425;p70">
              <a:extLst>
                <a:ext uri="{FF2B5EF4-FFF2-40B4-BE49-F238E27FC236}">
                  <a16:creationId xmlns:a16="http://schemas.microsoft.com/office/drawing/2014/main" id="{9CAE9735-96E0-1353-F88F-87D1BFAF218D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10426;p70">
              <a:extLst>
                <a:ext uri="{FF2B5EF4-FFF2-40B4-BE49-F238E27FC236}">
                  <a16:creationId xmlns:a16="http://schemas.microsoft.com/office/drawing/2014/main" id="{236CD7D8-B064-2D4E-CD3D-1AA2ECB03192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10427;p70">
              <a:extLst>
                <a:ext uri="{FF2B5EF4-FFF2-40B4-BE49-F238E27FC236}">
                  <a16:creationId xmlns:a16="http://schemas.microsoft.com/office/drawing/2014/main" id="{FBB75111-AF67-3083-4FC3-2DB4723275C8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10428;p70">
              <a:extLst>
                <a:ext uri="{FF2B5EF4-FFF2-40B4-BE49-F238E27FC236}">
                  <a16:creationId xmlns:a16="http://schemas.microsoft.com/office/drawing/2014/main" id="{3835EE97-3D11-EE1A-29B3-D0118E1B9316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10429;p70">
              <a:extLst>
                <a:ext uri="{FF2B5EF4-FFF2-40B4-BE49-F238E27FC236}">
                  <a16:creationId xmlns:a16="http://schemas.microsoft.com/office/drawing/2014/main" id="{6842693B-4A9B-AFF3-C454-603C1A3C2825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10430;p70">
              <a:extLst>
                <a:ext uri="{FF2B5EF4-FFF2-40B4-BE49-F238E27FC236}">
                  <a16:creationId xmlns:a16="http://schemas.microsoft.com/office/drawing/2014/main" id="{21AF8BF9-B0C0-32F1-DC65-5DF251C3CDAC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10431;p70">
              <a:extLst>
                <a:ext uri="{FF2B5EF4-FFF2-40B4-BE49-F238E27FC236}">
                  <a16:creationId xmlns:a16="http://schemas.microsoft.com/office/drawing/2014/main" id="{254C3778-7895-A0F1-6C2B-C57DCC0E8A97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10432;p70">
              <a:extLst>
                <a:ext uri="{FF2B5EF4-FFF2-40B4-BE49-F238E27FC236}">
                  <a16:creationId xmlns:a16="http://schemas.microsoft.com/office/drawing/2014/main" id="{3D6C538C-07E8-E940-F7E3-984ECBC7E065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10433;p70">
              <a:extLst>
                <a:ext uri="{FF2B5EF4-FFF2-40B4-BE49-F238E27FC236}">
                  <a16:creationId xmlns:a16="http://schemas.microsoft.com/office/drawing/2014/main" id="{51D55D03-0577-9416-9475-A60008857E1C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10434;p70">
              <a:extLst>
                <a:ext uri="{FF2B5EF4-FFF2-40B4-BE49-F238E27FC236}">
                  <a16:creationId xmlns:a16="http://schemas.microsoft.com/office/drawing/2014/main" id="{323866F9-D269-8544-593C-D6436D9793BB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10435;p70">
              <a:extLst>
                <a:ext uri="{FF2B5EF4-FFF2-40B4-BE49-F238E27FC236}">
                  <a16:creationId xmlns:a16="http://schemas.microsoft.com/office/drawing/2014/main" id="{1015BFDB-B51D-BD5D-8F37-04DD7C0741B5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10436;p70">
              <a:extLst>
                <a:ext uri="{FF2B5EF4-FFF2-40B4-BE49-F238E27FC236}">
                  <a16:creationId xmlns:a16="http://schemas.microsoft.com/office/drawing/2014/main" id="{B565D1DF-61C4-D6C8-F1C6-E5B960F4A3B6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10437;p70">
              <a:extLst>
                <a:ext uri="{FF2B5EF4-FFF2-40B4-BE49-F238E27FC236}">
                  <a16:creationId xmlns:a16="http://schemas.microsoft.com/office/drawing/2014/main" id="{41139F19-794C-23A9-B0D8-E21BEE42C9BE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10438;p70">
              <a:extLst>
                <a:ext uri="{FF2B5EF4-FFF2-40B4-BE49-F238E27FC236}">
                  <a16:creationId xmlns:a16="http://schemas.microsoft.com/office/drawing/2014/main" id="{8FBA0932-2A6E-8D50-65E4-EC8D74A80A20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10439;p70">
              <a:extLst>
                <a:ext uri="{FF2B5EF4-FFF2-40B4-BE49-F238E27FC236}">
                  <a16:creationId xmlns:a16="http://schemas.microsoft.com/office/drawing/2014/main" id="{BA595975-A840-0C9A-6CEC-62F3CA9D22F0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10440;p70">
              <a:extLst>
                <a:ext uri="{FF2B5EF4-FFF2-40B4-BE49-F238E27FC236}">
                  <a16:creationId xmlns:a16="http://schemas.microsoft.com/office/drawing/2014/main" id="{2581BCCE-349B-BA9F-2D22-96B58CC28FBE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10441;p70">
              <a:extLst>
                <a:ext uri="{FF2B5EF4-FFF2-40B4-BE49-F238E27FC236}">
                  <a16:creationId xmlns:a16="http://schemas.microsoft.com/office/drawing/2014/main" id="{DA43163B-D85B-2588-EF91-8DA3652B9A73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10442;p70">
              <a:extLst>
                <a:ext uri="{FF2B5EF4-FFF2-40B4-BE49-F238E27FC236}">
                  <a16:creationId xmlns:a16="http://schemas.microsoft.com/office/drawing/2014/main" id="{5CD7E842-C41C-E098-888F-C4B02D56EC69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10443;p70">
              <a:extLst>
                <a:ext uri="{FF2B5EF4-FFF2-40B4-BE49-F238E27FC236}">
                  <a16:creationId xmlns:a16="http://schemas.microsoft.com/office/drawing/2014/main" id="{4770D1F0-C5C9-6D0D-7ECB-4D37F6AF12A3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10444;p70">
              <a:extLst>
                <a:ext uri="{FF2B5EF4-FFF2-40B4-BE49-F238E27FC236}">
                  <a16:creationId xmlns:a16="http://schemas.microsoft.com/office/drawing/2014/main" id="{7F1F7BDD-726A-1E3A-4E26-9D48CD04AB9B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10445;p70">
              <a:extLst>
                <a:ext uri="{FF2B5EF4-FFF2-40B4-BE49-F238E27FC236}">
                  <a16:creationId xmlns:a16="http://schemas.microsoft.com/office/drawing/2014/main" id="{A7023470-2C2D-B933-86DC-D02F164662A9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10446;p70">
              <a:extLst>
                <a:ext uri="{FF2B5EF4-FFF2-40B4-BE49-F238E27FC236}">
                  <a16:creationId xmlns:a16="http://schemas.microsoft.com/office/drawing/2014/main" id="{504FC257-F5B2-25BA-AA8D-39AA7D121E6F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10447;p70">
              <a:extLst>
                <a:ext uri="{FF2B5EF4-FFF2-40B4-BE49-F238E27FC236}">
                  <a16:creationId xmlns:a16="http://schemas.microsoft.com/office/drawing/2014/main" id="{42AD8C3F-8A2F-530C-22E4-44751B27A33C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10448;p70">
              <a:extLst>
                <a:ext uri="{FF2B5EF4-FFF2-40B4-BE49-F238E27FC236}">
                  <a16:creationId xmlns:a16="http://schemas.microsoft.com/office/drawing/2014/main" id="{87BA4D7F-49AD-51E5-E700-F2D7AB979BDF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10449;p70">
              <a:extLst>
                <a:ext uri="{FF2B5EF4-FFF2-40B4-BE49-F238E27FC236}">
                  <a16:creationId xmlns:a16="http://schemas.microsoft.com/office/drawing/2014/main" id="{9522AF37-CD11-618F-FC83-4799218C83AC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10450;p70">
              <a:extLst>
                <a:ext uri="{FF2B5EF4-FFF2-40B4-BE49-F238E27FC236}">
                  <a16:creationId xmlns:a16="http://schemas.microsoft.com/office/drawing/2014/main" id="{124BD187-5D4D-ADEA-F85E-A62E5F1A3C4A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10451;p70">
              <a:extLst>
                <a:ext uri="{FF2B5EF4-FFF2-40B4-BE49-F238E27FC236}">
                  <a16:creationId xmlns:a16="http://schemas.microsoft.com/office/drawing/2014/main" id="{BE3DCB8C-F942-E861-B60A-280DF9E89785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10452;p70">
              <a:extLst>
                <a:ext uri="{FF2B5EF4-FFF2-40B4-BE49-F238E27FC236}">
                  <a16:creationId xmlns:a16="http://schemas.microsoft.com/office/drawing/2014/main" id="{600B0064-AAC3-4E12-034F-52E77CA7F624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10453;p70">
              <a:extLst>
                <a:ext uri="{FF2B5EF4-FFF2-40B4-BE49-F238E27FC236}">
                  <a16:creationId xmlns:a16="http://schemas.microsoft.com/office/drawing/2014/main" id="{453CED0A-98DF-AF11-AA1F-8B811C790AAD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10454;p70">
              <a:extLst>
                <a:ext uri="{FF2B5EF4-FFF2-40B4-BE49-F238E27FC236}">
                  <a16:creationId xmlns:a16="http://schemas.microsoft.com/office/drawing/2014/main" id="{1F662FB7-D44C-1639-0E65-DC68A658DFC4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10455;p70">
              <a:extLst>
                <a:ext uri="{FF2B5EF4-FFF2-40B4-BE49-F238E27FC236}">
                  <a16:creationId xmlns:a16="http://schemas.microsoft.com/office/drawing/2014/main" id="{7AFB929E-C5D5-DC91-2069-016800B80732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10456;p70">
              <a:extLst>
                <a:ext uri="{FF2B5EF4-FFF2-40B4-BE49-F238E27FC236}">
                  <a16:creationId xmlns:a16="http://schemas.microsoft.com/office/drawing/2014/main" id="{9D9BA58E-4EF5-69E3-D7C9-49E4331AB28B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10457;p70">
              <a:extLst>
                <a:ext uri="{FF2B5EF4-FFF2-40B4-BE49-F238E27FC236}">
                  <a16:creationId xmlns:a16="http://schemas.microsoft.com/office/drawing/2014/main" id="{12740A9B-67F1-F2FE-A6E4-5BA4FFBCA9A9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10458;p70">
              <a:extLst>
                <a:ext uri="{FF2B5EF4-FFF2-40B4-BE49-F238E27FC236}">
                  <a16:creationId xmlns:a16="http://schemas.microsoft.com/office/drawing/2014/main" id="{CD079C65-BDCF-7E34-7502-820BDB83E08D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10459;p70">
              <a:extLst>
                <a:ext uri="{FF2B5EF4-FFF2-40B4-BE49-F238E27FC236}">
                  <a16:creationId xmlns:a16="http://schemas.microsoft.com/office/drawing/2014/main" id="{BB1630AC-073C-BF71-D796-46888D7AC837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10460;p70">
              <a:extLst>
                <a:ext uri="{FF2B5EF4-FFF2-40B4-BE49-F238E27FC236}">
                  <a16:creationId xmlns:a16="http://schemas.microsoft.com/office/drawing/2014/main" id="{3B1D4539-0AB4-128A-A44D-8EE6A472866E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10461;p70">
              <a:extLst>
                <a:ext uri="{FF2B5EF4-FFF2-40B4-BE49-F238E27FC236}">
                  <a16:creationId xmlns:a16="http://schemas.microsoft.com/office/drawing/2014/main" id="{515E2507-5919-4FB2-049C-333D3BC3C494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10462;p70">
              <a:extLst>
                <a:ext uri="{FF2B5EF4-FFF2-40B4-BE49-F238E27FC236}">
                  <a16:creationId xmlns:a16="http://schemas.microsoft.com/office/drawing/2014/main" id="{6420F7F8-06BE-7F00-5C1B-0FF4768A6F77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10463;p70">
              <a:extLst>
                <a:ext uri="{FF2B5EF4-FFF2-40B4-BE49-F238E27FC236}">
                  <a16:creationId xmlns:a16="http://schemas.microsoft.com/office/drawing/2014/main" id="{3E52D2AF-90F1-B5B7-7C61-BE0EA4E29E7B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10464;p70">
              <a:extLst>
                <a:ext uri="{FF2B5EF4-FFF2-40B4-BE49-F238E27FC236}">
                  <a16:creationId xmlns:a16="http://schemas.microsoft.com/office/drawing/2014/main" id="{A2AC7F64-53F6-3B4F-8875-33B58E02EB8C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10465;p70">
              <a:extLst>
                <a:ext uri="{FF2B5EF4-FFF2-40B4-BE49-F238E27FC236}">
                  <a16:creationId xmlns:a16="http://schemas.microsoft.com/office/drawing/2014/main" id="{EDFDCE73-692D-946E-5664-EF0F77F72316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10466;p70">
              <a:extLst>
                <a:ext uri="{FF2B5EF4-FFF2-40B4-BE49-F238E27FC236}">
                  <a16:creationId xmlns:a16="http://schemas.microsoft.com/office/drawing/2014/main" id="{1FA2AFE7-2599-B771-8F85-97FA94AED237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10467;p70">
              <a:extLst>
                <a:ext uri="{FF2B5EF4-FFF2-40B4-BE49-F238E27FC236}">
                  <a16:creationId xmlns:a16="http://schemas.microsoft.com/office/drawing/2014/main" id="{7E8EE9C0-EDD1-8D5F-C0B2-215440B90598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10468;p70">
              <a:extLst>
                <a:ext uri="{FF2B5EF4-FFF2-40B4-BE49-F238E27FC236}">
                  <a16:creationId xmlns:a16="http://schemas.microsoft.com/office/drawing/2014/main" id="{7CAC1326-BBEF-3A69-B6C4-7F51B834F636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10469;p70">
              <a:extLst>
                <a:ext uri="{FF2B5EF4-FFF2-40B4-BE49-F238E27FC236}">
                  <a16:creationId xmlns:a16="http://schemas.microsoft.com/office/drawing/2014/main" id="{FD1CDB4D-A437-F6B7-F5FB-B3F578D2867D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10470;p70">
              <a:extLst>
                <a:ext uri="{FF2B5EF4-FFF2-40B4-BE49-F238E27FC236}">
                  <a16:creationId xmlns:a16="http://schemas.microsoft.com/office/drawing/2014/main" id="{5C219294-C1A7-A868-23D3-5476D400FEB1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10471;p70">
              <a:extLst>
                <a:ext uri="{FF2B5EF4-FFF2-40B4-BE49-F238E27FC236}">
                  <a16:creationId xmlns:a16="http://schemas.microsoft.com/office/drawing/2014/main" id="{ECBC8DBE-321F-2DD6-44A0-C707D7FC8D5F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10472;p70">
              <a:extLst>
                <a:ext uri="{FF2B5EF4-FFF2-40B4-BE49-F238E27FC236}">
                  <a16:creationId xmlns:a16="http://schemas.microsoft.com/office/drawing/2014/main" id="{4AEBB5D9-9FF5-C5D0-2683-94BBA4C4F013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10473;p70">
              <a:extLst>
                <a:ext uri="{FF2B5EF4-FFF2-40B4-BE49-F238E27FC236}">
                  <a16:creationId xmlns:a16="http://schemas.microsoft.com/office/drawing/2014/main" id="{0D778B1A-9775-954C-D7F6-E80097C6C100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10474;p70">
              <a:extLst>
                <a:ext uri="{FF2B5EF4-FFF2-40B4-BE49-F238E27FC236}">
                  <a16:creationId xmlns:a16="http://schemas.microsoft.com/office/drawing/2014/main" id="{2D1E081C-492C-7F73-3AB5-06BBE68CBCC5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10475;p70">
              <a:extLst>
                <a:ext uri="{FF2B5EF4-FFF2-40B4-BE49-F238E27FC236}">
                  <a16:creationId xmlns:a16="http://schemas.microsoft.com/office/drawing/2014/main" id="{37D44C64-D55A-B4E4-4235-8F9C3C3D78E2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10476;p70">
              <a:extLst>
                <a:ext uri="{FF2B5EF4-FFF2-40B4-BE49-F238E27FC236}">
                  <a16:creationId xmlns:a16="http://schemas.microsoft.com/office/drawing/2014/main" id="{60945772-D423-6EA1-6CA9-ECFED3990C97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10477;p70">
              <a:extLst>
                <a:ext uri="{FF2B5EF4-FFF2-40B4-BE49-F238E27FC236}">
                  <a16:creationId xmlns:a16="http://schemas.microsoft.com/office/drawing/2014/main" id="{40D1295A-9E9F-4721-B7C4-086DC69CFCA9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10478;p70">
              <a:extLst>
                <a:ext uri="{FF2B5EF4-FFF2-40B4-BE49-F238E27FC236}">
                  <a16:creationId xmlns:a16="http://schemas.microsoft.com/office/drawing/2014/main" id="{96685E8E-7333-C20A-FF7A-A1185DECEF11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10479;p70">
              <a:extLst>
                <a:ext uri="{FF2B5EF4-FFF2-40B4-BE49-F238E27FC236}">
                  <a16:creationId xmlns:a16="http://schemas.microsoft.com/office/drawing/2014/main" id="{30EEB3BC-C08C-B732-B49F-394CEEF60DCB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10480;p70">
              <a:extLst>
                <a:ext uri="{FF2B5EF4-FFF2-40B4-BE49-F238E27FC236}">
                  <a16:creationId xmlns:a16="http://schemas.microsoft.com/office/drawing/2014/main" id="{7AB2DF58-72E3-7ABF-FBED-FCF66A73F1FC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10481;p70">
              <a:extLst>
                <a:ext uri="{FF2B5EF4-FFF2-40B4-BE49-F238E27FC236}">
                  <a16:creationId xmlns:a16="http://schemas.microsoft.com/office/drawing/2014/main" id="{99FA8810-28E2-004E-B536-2A5127B33A30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10482;p70">
              <a:extLst>
                <a:ext uri="{FF2B5EF4-FFF2-40B4-BE49-F238E27FC236}">
                  <a16:creationId xmlns:a16="http://schemas.microsoft.com/office/drawing/2014/main" id="{101584AD-AC12-783D-779E-3A621C6E83C9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10483;p70">
              <a:extLst>
                <a:ext uri="{FF2B5EF4-FFF2-40B4-BE49-F238E27FC236}">
                  <a16:creationId xmlns:a16="http://schemas.microsoft.com/office/drawing/2014/main" id="{CD902192-D973-1841-33E8-497F931B5A03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10484;p70">
              <a:extLst>
                <a:ext uri="{FF2B5EF4-FFF2-40B4-BE49-F238E27FC236}">
                  <a16:creationId xmlns:a16="http://schemas.microsoft.com/office/drawing/2014/main" id="{2B4F0D6F-C892-CD3F-83A2-F2BF130CE5EF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10485;p70">
              <a:extLst>
                <a:ext uri="{FF2B5EF4-FFF2-40B4-BE49-F238E27FC236}">
                  <a16:creationId xmlns:a16="http://schemas.microsoft.com/office/drawing/2014/main" id="{5252359D-F37E-65E5-3CAD-C6C9568B7AAF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10486;p70">
              <a:extLst>
                <a:ext uri="{FF2B5EF4-FFF2-40B4-BE49-F238E27FC236}">
                  <a16:creationId xmlns:a16="http://schemas.microsoft.com/office/drawing/2014/main" id="{090C49CA-978E-1514-F16C-1DD18A80059D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10487;p70">
              <a:extLst>
                <a:ext uri="{FF2B5EF4-FFF2-40B4-BE49-F238E27FC236}">
                  <a16:creationId xmlns:a16="http://schemas.microsoft.com/office/drawing/2014/main" id="{AB0D567E-A13D-92F4-AC30-3A5098985112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10488;p70">
              <a:extLst>
                <a:ext uri="{FF2B5EF4-FFF2-40B4-BE49-F238E27FC236}">
                  <a16:creationId xmlns:a16="http://schemas.microsoft.com/office/drawing/2014/main" id="{173E6144-CFA3-5184-54EB-6C3502678AD7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10489;p70">
              <a:extLst>
                <a:ext uri="{FF2B5EF4-FFF2-40B4-BE49-F238E27FC236}">
                  <a16:creationId xmlns:a16="http://schemas.microsoft.com/office/drawing/2014/main" id="{3BC76790-5734-CDF4-C8BC-7EE32921853D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10490;p70">
              <a:extLst>
                <a:ext uri="{FF2B5EF4-FFF2-40B4-BE49-F238E27FC236}">
                  <a16:creationId xmlns:a16="http://schemas.microsoft.com/office/drawing/2014/main" id="{B5ECC3A3-D59F-D065-8BAF-8EA8C67A6C79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10491;p70">
              <a:extLst>
                <a:ext uri="{FF2B5EF4-FFF2-40B4-BE49-F238E27FC236}">
                  <a16:creationId xmlns:a16="http://schemas.microsoft.com/office/drawing/2014/main" id="{AD8EA597-4E0D-ED80-C760-F73CFD85EEF7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10492;p70">
              <a:extLst>
                <a:ext uri="{FF2B5EF4-FFF2-40B4-BE49-F238E27FC236}">
                  <a16:creationId xmlns:a16="http://schemas.microsoft.com/office/drawing/2014/main" id="{5A42A895-C23E-5166-2F7A-2EC192A156BD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10493;p70">
              <a:extLst>
                <a:ext uri="{FF2B5EF4-FFF2-40B4-BE49-F238E27FC236}">
                  <a16:creationId xmlns:a16="http://schemas.microsoft.com/office/drawing/2014/main" id="{9E4BBAA1-1EB3-0222-D225-8180862B4BEF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10494;p70">
              <a:extLst>
                <a:ext uri="{FF2B5EF4-FFF2-40B4-BE49-F238E27FC236}">
                  <a16:creationId xmlns:a16="http://schemas.microsoft.com/office/drawing/2014/main" id="{230308CB-1B70-9762-33DD-5D52A1E1EAFC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10495;p70">
              <a:extLst>
                <a:ext uri="{FF2B5EF4-FFF2-40B4-BE49-F238E27FC236}">
                  <a16:creationId xmlns:a16="http://schemas.microsoft.com/office/drawing/2014/main" id="{D8820176-37A2-E487-9D88-21692D046ED4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10496;p70">
              <a:extLst>
                <a:ext uri="{FF2B5EF4-FFF2-40B4-BE49-F238E27FC236}">
                  <a16:creationId xmlns:a16="http://schemas.microsoft.com/office/drawing/2014/main" id="{AD52F887-8944-FBC8-223F-FF01555FA598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10497;p70">
              <a:extLst>
                <a:ext uri="{FF2B5EF4-FFF2-40B4-BE49-F238E27FC236}">
                  <a16:creationId xmlns:a16="http://schemas.microsoft.com/office/drawing/2014/main" id="{6615AC22-B1B9-65DA-20AB-C8B2288DC10F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10498;p70">
              <a:extLst>
                <a:ext uri="{FF2B5EF4-FFF2-40B4-BE49-F238E27FC236}">
                  <a16:creationId xmlns:a16="http://schemas.microsoft.com/office/drawing/2014/main" id="{31307164-047B-1E36-E3A9-4C4A75D258E6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10499;p70">
              <a:extLst>
                <a:ext uri="{FF2B5EF4-FFF2-40B4-BE49-F238E27FC236}">
                  <a16:creationId xmlns:a16="http://schemas.microsoft.com/office/drawing/2014/main" id="{1FC5970C-9487-F43D-6101-F4ED04FB3A6D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10500;p70">
              <a:extLst>
                <a:ext uri="{FF2B5EF4-FFF2-40B4-BE49-F238E27FC236}">
                  <a16:creationId xmlns:a16="http://schemas.microsoft.com/office/drawing/2014/main" id="{1B8449EF-28A5-DBDC-D093-1C8C0C228B0A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10501;p70">
              <a:extLst>
                <a:ext uri="{FF2B5EF4-FFF2-40B4-BE49-F238E27FC236}">
                  <a16:creationId xmlns:a16="http://schemas.microsoft.com/office/drawing/2014/main" id="{5C211AC7-5805-4DB9-F033-27F839BE9D21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10502;p70">
              <a:extLst>
                <a:ext uri="{FF2B5EF4-FFF2-40B4-BE49-F238E27FC236}">
                  <a16:creationId xmlns:a16="http://schemas.microsoft.com/office/drawing/2014/main" id="{9BA0A242-1661-1CE2-F712-331540F1F95F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10503;p70">
              <a:extLst>
                <a:ext uri="{FF2B5EF4-FFF2-40B4-BE49-F238E27FC236}">
                  <a16:creationId xmlns:a16="http://schemas.microsoft.com/office/drawing/2014/main" id="{786488F5-C04F-A9D8-90D1-471BCF677E52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10504;p70">
              <a:extLst>
                <a:ext uri="{FF2B5EF4-FFF2-40B4-BE49-F238E27FC236}">
                  <a16:creationId xmlns:a16="http://schemas.microsoft.com/office/drawing/2014/main" id="{7FEDDAEF-1887-69EE-8110-6D6068F5DB4C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10505;p70">
              <a:extLst>
                <a:ext uri="{FF2B5EF4-FFF2-40B4-BE49-F238E27FC236}">
                  <a16:creationId xmlns:a16="http://schemas.microsoft.com/office/drawing/2014/main" id="{CE02837A-361A-9065-983D-A620B7D1B25F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10506;p70">
              <a:extLst>
                <a:ext uri="{FF2B5EF4-FFF2-40B4-BE49-F238E27FC236}">
                  <a16:creationId xmlns:a16="http://schemas.microsoft.com/office/drawing/2014/main" id="{95D55CC9-2086-61E0-0CB2-66473498FCC9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10507;p70">
              <a:extLst>
                <a:ext uri="{FF2B5EF4-FFF2-40B4-BE49-F238E27FC236}">
                  <a16:creationId xmlns:a16="http://schemas.microsoft.com/office/drawing/2014/main" id="{84E2DA45-A895-9E23-C0C1-E46A92E8C00F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10508;p70">
              <a:extLst>
                <a:ext uri="{FF2B5EF4-FFF2-40B4-BE49-F238E27FC236}">
                  <a16:creationId xmlns:a16="http://schemas.microsoft.com/office/drawing/2014/main" id="{3E31AEC7-2241-3ACC-ED2D-85F43761A97D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10509;p70">
              <a:extLst>
                <a:ext uri="{FF2B5EF4-FFF2-40B4-BE49-F238E27FC236}">
                  <a16:creationId xmlns:a16="http://schemas.microsoft.com/office/drawing/2014/main" id="{05C48E3D-CE31-D671-92B5-8D514AAB4F52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10510;p70">
              <a:extLst>
                <a:ext uri="{FF2B5EF4-FFF2-40B4-BE49-F238E27FC236}">
                  <a16:creationId xmlns:a16="http://schemas.microsoft.com/office/drawing/2014/main" id="{1DD4FA61-E48B-6E96-F95D-7285948D9FA7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10511;p70">
              <a:extLst>
                <a:ext uri="{FF2B5EF4-FFF2-40B4-BE49-F238E27FC236}">
                  <a16:creationId xmlns:a16="http://schemas.microsoft.com/office/drawing/2014/main" id="{DE2D389F-D658-E06F-615A-577382E894EF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10512;p70">
              <a:extLst>
                <a:ext uri="{FF2B5EF4-FFF2-40B4-BE49-F238E27FC236}">
                  <a16:creationId xmlns:a16="http://schemas.microsoft.com/office/drawing/2014/main" id="{2C690C98-D8ED-434B-0D09-1219B477E28D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10513;p70">
              <a:extLst>
                <a:ext uri="{FF2B5EF4-FFF2-40B4-BE49-F238E27FC236}">
                  <a16:creationId xmlns:a16="http://schemas.microsoft.com/office/drawing/2014/main" id="{F6DECAA6-EFF4-CA2A-D1D0-E6A7C9A0F263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10514;p70">
              <a:extLst>
                <a:ext uri="{FF2B5EF4-FFF2-40B4-BE49-F238E27FC236}">
                  <a16:creationId xmlns:a16="http://schemas.microsoft.com/office/drawing/2014/main" id="{FD5F71ED-1BCB-4449-A5EC-49DBDCC1D36D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10515;p70">
              <a:extLst>
                <a:ext uri="{FF2B5EF4-FFF2-40B4-BE49-F238E27FC236}">
                  <a16:creationId xmlns:a16="http://schemas.microsoft.com/office/drawing/2014/main" id="{AB5294C4-4B79-E1A7-FC16-36F6AC9612BB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10516;p70">
              <a:extLst>
                <a:ext uri="{FF2B5EF4-FFF2-40B4-BE49-F238E27FC236}">
                  <a16:creationId xmlns:a16="http://schemas.microsoft.com/office/drawing/2014/main" id="{D9C1885B-E0C7-3826-E842-09D22B610CA1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10517;p70">
              <a:extLst>
                <a:ext uri="{FF2B5EF4-FFF2-40B4-BE49-F238E27FC236}">
                  <a16:creationId xmlns:a16="http://schemas.microsoft.com/office/drawing/2014/main" id="{C0046731-FFAF-C8CD-2178-212D041C1FED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10518;p70">
              <a:extLst>
                <a:ext uri="{FF2B5EF4-FFF2-40B4-BE49-F238E27FC236}">
                  <a16:creationId xmlns:a16="http://schemas.microsoft.com/office/drawing/2014/main" id="{5FC2783F-315A-CF89-1848-FACCB8ACB4E1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10519;p70">
              <a:extLst>
                <a:ext uri="{FF2B5EF4-FFF2-40B4-BE49-F238E27FC236}">
                  <a16:creationId xmlns:a16="http://schemas.microsoft.com/office/drawing/2014/main" id="{675FC8A4-F574-E161-E28D-538A9AA442EC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10520;p70">
              <a:extLst>
                <a:ext uri="{FF2B5EF4-FFF2-40B4-BE49-F238E27FC236}">
                  <a16:creationId xmlns:a16="http://schemas.microsoft.com/office/drawing/2014/main" id="{52F1EF6E-CAA5-FC5C-204A-73F284CE56F6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10521;p70">
              <a:extLst>
                <a:ext uri="{FF2B5EF4-FFF2-40B4-BE49-F238E27FC236}">
                  <a16:creationId xmlns:a16="http://schemas.microsoft.com/office/drawing/2014/main" id="{82C69818-4BDB-4E37-5F39-1ADCDDEB8EE3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10522;p70">
              <a:extLst>
                <a:ext uri="{FF2B5EF4-FFF2-40B4-BE49-F238E27FC236}">
                  <a16:creationId xmlns:a16="http://schemas.microsoft.com/office/drawing/2014/main" id="{04FE48F0-AF62-D0EF-73C0-6D996DC64161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10523;p70">
              <a:extLst>
                <a:ext uri="{FF2B5EF4-FFF2-40B4-BE49-F238E27FC236}">
                  <a16:creationId xmlns:a16="http://schemas.microsoft.com/office/drawing/2014/main" id="{C649AE4A-1705-2D4E-4B9C-07F462D656E8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10524;p70">
              <a:extLst>
                <a:ext uri="{FF2B5EF4-FFF2-40B4-BE49-F238E27FC236}">
                  <a16:creationId xmlns:a16="http://schemas.microsoft.com/office/drawing/2014/main" id="{87C15F57-2D8F-C1CA-DF48-AD9C6AAC96BF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10525;p70">
              <a:extLst>
                <a:ext uri="{FF2B5EF4-FFF2-40B4-BE49-F238E27FC236}">
                  <a16:creationId xmlns:a16="http://schemas.microsoft.com/office/drawing/2014/main" id="{49093B21-102E-297F-EB7D-234934EDFE74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10526;p70">
              <a:extLst>
                <a:ext uri="{FF2B5EF4-FFF2-40B4-BE49-F238E27FC236}">
                  <a16:creationId xmlns:a16="http://schemas.microsoft.com/office/drawing/2014/main" id="{1AA0090D-7342-26B6-B26B-3B1EC595E369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10527;p70">
              <a:extLst>
                <a:ext uri="{FF2B5EF4-FFF2-40B4-BE49-F238E27FC236}">
                  <a16:creationId xmlns:a16="http://schemas.microsoft.com/office/drawing/2014/main" id="{49A79A7D-6703-36CB-CFF6-54B99838F1C8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10528;p70">
              <a:extLst>
                <a:ext uri="{FF2B5EF4-FFF2-40B4-BE49-F238E27FC236}">
                  <a16:creationId xmlns:a16="http://schemas.microsoft.com/office/drawing/2014/main" id="{70C179AE-8235-0EAD-7028-59B9A98362A7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10529;p70">
              <a:extLst>
                <a:ext uri="{FF2B5EF4-FFF2-40B4-BE49-F238E27FC236}">
                  <a16:creationId xmlns:a16="http://schemas.microsoft.com/office/drawing/2014/main" id="{8B3CCF9B-1FE1-D21E-90D2-5AA705B96F59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10530;p70">
              <a:extLst>
                <a:ext uri="{FF2B5EF4-FFF2-40B4-BE49-F238E27FC236}">
                  <a16:creationId xmlns:a16="http://schemas.microsoft.com/office/drawing/2014/main" id="{3293EC31-95EC-09AC-F84D-C49B3B7A801B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10531;p70">
              <a:extLst>
                <a:ext uri="{FF2B5EF4-FFF2-40B4-BE49-F238E27FC236}">
                  <a16:creationId xmlns:a16="http://schemas.microsoft.com/office/drawing/2014/main" id="{022F2FAB-78A8-16A5-5332-8DA93421990A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10532;p70">
              <a:extLst>
                <a:ext uri="{FF2B5EF4-FFF2-40B4-BE49-F238E27FC236}">
                  <a16:creationId xmlns:a16="http://schemas.microsoft.com/office/drawing/2014/main" id="{0C1C8E1D-ECAC-B015-E877-07B38E8588A6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10533;p70">
              <a:extLst>
                <a:ext uri="{FF2B5EF4-FFF2-40B4-BE49-F238E27FC236}">
                  <a16:creationId xmlns:a16="http://schemas.microsoft.com/office/drawing/2014/main" id="{B05163F4-EF7E-C890-BFB2-BFD098121DCD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10534;p70">
              <a:extLst>
                <a:ext uri="{FF2B5EF4-FFF2-40B4-BE49-F238E27FC236}">
                  <a16:creationId xmlns:a16="http://schemas.microsoft.com/office/drawing/2014/main" id="{901E87FA-D6C6-040F-8871-79D4C29F6BBD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10535;p70">
              <a:extLst>
                <a:ext uri="{FF2B5EF4-FFF2-40B4-BE49-F238E27FC236}">
                  <a16:creationId xmlns:a16="http://schemas.microsoft.com/office/drawing/2014/main" id="{521792D4-517F-AB38-067A-A049238C895F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10536;p70">
              <a:extLst>
                <a:ext uri="{FF2B5EF4-FFF2-40B4-BE49-F238E27FC236}">
                  <a16:creationId xmlns:a16="http://schemas.microsoft.com/office/drawing/2014/main" id="{5C8FB75F-D951-BDED-226C-333CA2ED47A1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10537;p70">
              <a:extLst>
                <a:ext uri="{FF2B5EF4-FFF2-40B4-BE49-F238E27FC236}">
                  <a16:creationId xmlns:a16="http://schemas.microsoft.com/office/drawing/2014/main" id="{EBFB4BDB-7DBA-2271-D26A-1EF25D6757C6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10538;p70">
              <a:extLst>
                <a:ext uri="{FF2B5EF4-FFF2-40B4-BE49-F238E27FC236}">
                  <a16:creationId xmlns:a16="http://schemas.microsoft.com/office/drawing/2014/main" id="{F30DD598-0717-E7AD-146C-97B4D252EB39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10539;p70">
              <a:extLst>
                <a:ext uri="{FF2B5EF4-FFF2-40B4-BE49-F238E27FC236}">
                  <a16:creationId xmlns:a16="http://schemas.microsoft.com/office/drawing/2014/main" id="{1C2DEE57-14FB-EBC4-12A8-376390590722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10540;p70">
              <a:extLst>
                <a:ext uri="{FF2B5EF4-FFF2-40B4-BE49-F238E27FC236}">
                  <a16:creationId xmlns:a16="http://schemas.microsoft.com/office/drawing/2014/main" id="{8DFE6CD5-19B1-1AB7-B201-92525977BF3A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10541;p70">
              <a:extLst>
                <a:ext uri="{FF2B5EF4-FFF2-40B4-BE49-F238E27FC236}">
                  <a16:creationId xmlns:a16="http://schemas.microsoft.com/office/drawing/2014/main" id="{8F487DDC-9BF6-23F9-C1FA-949844E374DC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10542;p70">
              <a:extLst>
                <a:ext uri="{FF2B5EF4-FFF2-40B4-BE49-F238E27FC236}">
                  <a16:creationId xmlns:a16="http://schemas.microsoft.com/office/drawing/2014/main" id="{73DC2AD0-FDE8-08DD-8EE9-41A5E6A93F8B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10543;p70">
              <a:extLst>
                <a:ext uri="{FF2B5EF4-FFF2-40B4-BE49-F238E27FC236}">
                  <a16:creationId xmlns:a16="http://schemas.microsoft.com/office/drawing/2014/main" id="{DB739558-3E11-8353-6352-235F06EADE53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10544;p70">
              <a:extLst>
                <a:ext uri="{FF2B5EF4-FFF2-40B4-BE49-F238E27FC236}">
                  <a16:creationId xmlns:a16="http://schemas.microsoft.com/office/drawing/2014/main" id="{74FB4AF8-8870-0F54-3213-FC62143B8317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10545;p70">
              <a:extLst>
                <a:ext uri="{FF2B5EF4-FFF2-40B4-BE49-F238E27FC236}">
                  <a16:creationId xmlns:a16="http://schemas.microsoft.com/office/drawing/2014/main" id="{3B5D8A9E-B20E-4B49-BE00-4D349BE5B716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10546;p70">
              <a:extLst>
                <a:ext uri="{FF2B5EF4-FFF2-40B4-BE49-F238E27FC236}">
                  <a16:creationId xmlns:a16="http://schemas.microsoft.com/office/drawing/2014/main" id="{C15D6910-B803-DD9F-630C-79142C23501C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10547;p70">
              <a:extLst>
                <a:ext uri="{FF2B5EF4-FFF2-40B4-BE49-F238E27FC236}">
                  <a16:creationId xmlns:a16="http://schemas.microsoft.com/office/drawing/2014/main" id="{4FB28770-F845-8621-C09A-B636CECD797D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10548;p70">
              <a:extLst>
                <a:ext uri="{FF2B5EF4-FFF2-40B4-BE49-F238E27FC236}">
                  <a16:creationId xmlns:a16="http://schemas.microsoft.com/office/drawing/2014/main" id="{DFFA54B8-E97E-25B7-03C3-B9B5E553A51A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10549;p70">
              <a:extLst>
                <a:ext uri="{FF2B5EF4-FFF2-40B4-BE49-F238E27FC236}">
                  <a16:creationId xmlns:a16="http://schemas.microsoft.com/office/drawing/2014/main" id="{D9AACABC-8DDD-D47C-E9F3-10F7B402A43F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10550;p70">
              <a:extLst>
                <a:ext uri="{FF2B5EF4-FFF2-40B4-BE49-F238E27FC236}">
                  <a16:creationId xmlns:a16="http://schemas.microsoft.com/office/drawing/2014/main" id="{7688EE1A-D139-2333-D5FB-BBDD4AF347AD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10551;p70">
              <a:extLst>
                <a:ext uri="{FF2B5EF4-FFF2-40B4-BE49-F238E27FC236}">
                  <a16:creationId xmlns:a16="http://schemas.microsoft.com/office/drawing/2014/main" id="{8399CD02-B156-DE2D-44B2-AEF333750E1D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10552;p70">
              <a:extLst>
                <a:ext uri="{FF2B5EF4-FFF2-40B4-BE49-F238E27FC236}">
                  <a16:creationId xmlns:a16="http://schemas.microsoft.com/office/drawing/2014/main" id="{A0685666-01D3-2607-BB53-8CE606A077E8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10553;p70">
              <a:extLst>
                <a:ext uri="{FF2B5EF4-FFF2-40B4-BE49-F238E27FC236}">
                  <a16:creationId xmlns:a16="http://schemas.microsoft.com/office/drawing/2014/main" id="{4E2D0073-D72B-34D7-902E-42BDD07FE211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10554;p70">
              <a:extLst>
                <a:ext uri="{FF2B5EF4-FFF2-40B4-BE49-F238E27FC236}">
                  <a16:creationId xmlns:a16="http://schemas.microsoft.com/office/drawing/2014/main" id="{B63AF39C-B2A6-2395-63FE-D8866D792FC1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10555;p70">
              <a:extLst>
                <a:ext uri="{FF2B5EF4-FFF2-40B4-BE49-F238E27FC236}">
                  <a16:creationId xmlns:a16="http://schemas.microsoft.com/office/drawing/2014/main" id="{48E8FACE-A45B-333B-A054-FEF983E8E3C5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10556;p70">
              <a:extLst>
                <a:ext uri="{FF2B5EF4-FFF2-40B4-BE49-F238E27FC236}">
                  <a16:creationId xmlns:a16="http://schemas.microsoft.com/office/drawing/2014/main" id="{B941784D-17BB-5142-9C46-25BC94BDA25F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10557;p70">
              <a:extLst>
                <a:ext uri="{FF2B5EF4-FFF2-40B4-BE49-F238E27FC236}">
                  <a16:creationId xmlns:a16="http://schemas.microsoft.com/office/drawing/2014/main" id="{73EB5652-1726-E726-6732-5EC6F8BCD1B3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10558;p70">
              <a:extLst>
                <a:ext uri="{FF2B5EF4-FFF2-40B4-BE49-F238E27FC236}">
                  <a16:creationId xmlns:a16="http://schemas.microsoft.com/office/drawing/2014/main" id="{18CC947F-5E2C-63A3-2DE3-A16402834941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10559;p70">
              <a:extLst>
                <a:ext uri="{FF2B5EF4-FFF2-40B4-BE49-F238E27FC236}">
                  <a16:creationId xmlns:a16="http://schemas.microsoft.com/office/drawing/2014/main" id="{DF4AF307-DC5E-7C3F-419F-AD2643AD0045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10560;p70">
              <a:extLst>
                <a:ext uri="{FF2B5EF4-FFF2-40B4-BE49-F238E27FC236}">
                  <a16:creationId xmlns:a16="http://schemas.microsoft.com/office/drawing/2014/main" id="{8A47290E-0A78-7416-BB83-8F67E61F1565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10561;p70">
              <a:extLst>
                <a:ext uri="{FF2B5EF4-FFF2-40B4-BE49-F238E27FC236}">
                  <a16:creationId xmlns:a16="http://schemas.microsoft.com/office/drawing/2014/main" id="{74CA22C6-DC10-9FC8-1D2C-BAEF04C1113D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10562;p70">
              <a:extLst>
                <a:ext uri="{FF2B5EF4-FFF2-40B4-BE49-F238E27FC236}">
                  <a16:creationId xmlns:a16="http://schemas.microsoft.com/office/drawing/2014/main" id="{7E7D178D-C507-78E3-FA8D-BB3E2EE136E7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10563;p70">
              <a:extLst>
                <a:ext uri="{FF2B5EF4-FFF2-40B4-BE49-F238E27FC236}">
                  <a16:creationId xmlns:a16="http://schemas.microsoft.com/office/drawing/2014/main" id="{538D5534-3D1F-4FC1-17EE-4AFA7F39F1C5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10564;p70">
              <a:extLst>
                <a:ext uri="{FF2B5EF4-FFF2-40B4-BE49-F238E27FC236}">
                  <a16:creationId xmlns:a16="http://schemas.microsoft.com/office/drawing/2014/main" id="{8E18D12A-DB35-BAA8-85E9-520749CBC275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10565;p70">
              <a:extLst>
                <a:ext uri="{FF2B5EF4-FFF2-40B4-BE49-F238E27FC236}">
                  <a16:creationId xmlns:a16="http://schemas.microsoft.com/office/drawing/2014/main" id="{C25CFCC7-1D5C-DEB0-25EE-F9D771D7491B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10566;p70">
              <a:extLst>
                <a:ext uri="{FF2B5EF4-FFF2-40B4-BE49-F238E27FC236}">
                  <a16:creationId xmlns:a16="http://schemas.microsoft.com/office/drawing/2014/main" id="{7B865660-31FB-6FA5-5F93-9C35510F40C8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10567;p70">
              <a:extLst>
                <a:ext uri="{FF2B5EF4-FFF2-40B4-BE49-F238E27FC236}">
                  <a16:creationId xmlns:a16="http://schemas.microsoft.com/office/drawing/2014/main" id="{B95C2F85-23BB-CF38-005F-FB7DAADF647F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10568;p70">
              <a:extLst>
                <a:ext uri="{FF2B5EF4-FFF2-40B4-BE49-F238E27FC236}">
                  <a16:creationId xmlns:a16="http://schemas.microsoft.com/office/drawing/2014/main" id="{24A4014D-0225-893F-278A-578EA83763FE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10569;p70">
              <a:extLst>
                <a:ext uri="{FF2B5EF4-FFF2-40B4-BE49-F238E27FC236}">
                  <a16:creationId xmlns:a16="http://schemas.microsoft.com/office/drawing/2014/main" id="{F6984FDE-E188-3FC3-8F6E-C4DBB60E35BF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10570;p70">
              <a:extLst>
                <a:ext uri="{FF2B5EF4-FFF2-40B4-BE49-F238E27FC236}">
                  <a16:creationId xmlns:a16="http://schemas.microsoft.com/office/drawing/2014/main" id="{ED29F79D-D457-BCF9-753C-35B384295446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10571;p70">
              <a:extLst>
                <a:ext uri="{FF2B5EF4-FFF2-40B4-BE49-F238E27FC236}">
                  <a16:creationId xmlns:a16="http://schemas.microsoft.com/office/drawing/2014/main" id="{FF8966D8-EEB5-C527-F9C4-18FD1F7327EC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10572;p70">
              <a:extLst>
                <a:ext uri="{FF2B5EF4-FFF2-40B4-BE49-F238E27FC236}">
                  <a16:creationId xmlns:a16="http://schemas.microsoft.com/office/drawing/2014/main" id="{90F4403B-6416-0FF1-3231-B3002E4BBA53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10573;p70">
              <a:extLst>
                <a:ext uri="{FF2B5EF4-FFF2-40B4-BE49-F238E27FC236}">
                  <a16:creationId xmlns:a16="http://schemas.microsoft.com/office/drawing/2014/main" id="{1639643F-C19B-F3CA-8736-907013980EC8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10574;p70">
              <a:extLst>
                <a:ext uri="{FF2B5EF4-FFF2-40B4-BE49-F238E27FC236}">
                  <a16:creationId xmlns:a16="http://schemas.microsoft.com/office/drawing/2014/main" id="{7BCA129E-77CE-00F2-02BC-05D75CF5EB77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10575;p70">
              <a:extLst>
                <a:ext uri="{FF2B5EF4-FFF2-40B4-BE49-F238E27FC236}">
                  <a16:creationId xmlns:a16="http://schemas.microsoft.com/office/drawing/2014/main" id="{E6EBBE73-55BA-615C-2EF3-F439C49764CB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10576;p70">
              <a:extLst>
                <a:ext uri="{FF2B5EF4-FFF2-40B4-BE49-F238E27FC236}">
                  <a16:creationId xmlns:a16="http://schemas.microsoft.com/office/drawing/2014/main" id="{52F40BB7-3398-FFED-DFBE-2966B1B0A8C6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10577;p70">
              <a:extLst>
                <a:ext uri="{FF2B5EF4-FFF2-40B4-BE49-F238E27FC236}">
                  <a16:creationId xmlns:a16="http://schemas.microsoft.com/office/drawing/2014/main" id="{0A6269A8-9250-8FFE-6A86-C69259A42CF7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10578;p70">
              <a:extLst>
                <a:ext uri="{FF2B5EF4-FFF2-40B4-BE49-F238E27FC236}">
                  <a16:creationId xmlns:a16="http://schemas.microsoft.com/office/drawing/2014/main" id="{CF864EAF-DBEB-BA5B-F915-8BFAF1104644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10579;p70">
              <a:extLst>
                <a:ext uri="{FF2B5EF4-FFF2-40B4-BE49-F238E27FC236}">
                  <a16:creationId xmlns:a16="http://schemas.microsoft.com/office/drawing/2014/main" id="{2E570788-4A0A-B669-4024-3D3F1BE38C4D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10580;p70">
              <a:extLst>
                <a:ext uri="{FF2B5EF4-FFF2-40B4-BE49-F238E27FC236}">
                  <a16:creationId xmlns:a16="http://schemas.microsoft.com/office/drawing/2014/main" id="{011CD362-14B4-47D5-B7D1-289C5FB0FB30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10581;p70">
              <a:extLst>
                <a:ext uri="{FF2B5EF4-FFF2-40B4-BE49-F238E27FC236}">
                  <a16:creationId xmlns:a16="http://schemas.microsoft.com/office/drawing/2014/main" id="{AF864E78-7C91-8214-290E-2EC07BEEC7AA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10582;p70">
              <a:extLst>
                <a:ext uri="{FF2B5EF4-FFF2-40B4-BE49-F238E27FC236}">
                  <a16:creationId xmlns:a16="http://schemas.microsoft.com/office/drawing/2014/main" id="{59BAB2D2-D272-0C0D-D7B1-EA5716F0D6C0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10583;p70">
              <a:extLst>
                <a:ext uri="{FF2B5EF4-FFF2-40B4-BE49-F238E27FC236}">
                  <a16:creationId xmlns:a16="http://schemas.microsoft.com/office/drawing/2014/main" id="{6D69C3E4-8DC9-BF15-5455-B4910F3877B9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10584;p70">
              <a:extLst>
                <a:ext uri="{FF2B5EF4-FFF2-40B4-BE49-F238E27FC236}">
                  <a16:creationId xmlns:a16="http://schemas.microsoft.com/office/drawing/2014/main" id="{C46FADE1-FB54-1BA1-9597-81DFEDCF0712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10585;p70">
              <a:extLst>
                <a:ext uri="{FF2B5EF4-FFF2-40B4-BE49-F238E27FC236}">
                  <a16:creationId xmlns:a16="http://schemas.microsoft.com/office/drawing/2014/main" id="{7DF9F737-6099-8FEA-D24A-365AA1BD2502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10586;p70">
              <a:extLst>
                <a:ext uri="{FF2B5EF4-FFF2-40B4-BE49-F238E27FC236}">
                  <a16:creationId xmlns:a16="http://schemas.microsoft.com/office/drawing/2014/main" id="{490BA6E1-68F8-D449-6D84-73E10CA932C5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10587;p70">
              <a:extLst>
                <a:ext uri="{FF2B5EF4-FFF2-40B4-BE49-F238E27FC236}">
                  <a16:creationId xmlns:a16="http://schemas.microsoft.com/office/drawing/2014/main" id="{30320198-41BA-8584-FE4B-E94FEB4764FB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10588;p70">
              <a:extLst>
                <a:ext uri="{FF2B5EF4-FFF2-40B4-BE49-F238E27FC236}">
                  <a16:creationId xmlns:a16="http://schemas.microsoft.com/office/drawing/2014/main" id="{C1E8A62D-F5BC-1351-CF45-4847F7CBB3CF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10589;p70">
              <a:extLst>
                <a:ext uri="{FF2B5EF4-FFF2-40B4-BE49-F238E27FC236}">
                  <a16:creationId xmlns:a16="http://schemas.microsoft.com/office/drawing/2014/main" id="{1B419E05-CD42-5749-BB1F-6A1D3F418CE9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10590;p70">
              <a:extLst>
                <a:ext uri="{FF2B5EF4-FFF2-40B4-BE49-F238E27FC236}">
                  <a16:creationId xmlns:a16="http://schemas.microsoft.com/office/drawing/2014/main" id="{D805CF7E-DD67-B73C-0ABE-3125A9CD1568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10591;p70">
              <a:extLst>
                <a:ext uri="{FF2B5EF4-FFF2-40B4-BE49-F238E27FC236}">
                  <a16:creationId xmlns:a16="http://schemas.microsoft.com/office/drawing/2014/main" id="{BE64CD72-D14A-3FD6-95D7-34080F86597E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10592;p70">
              <a:extLst>
                <a:ext uri="{FF2B5EF4-FFF2-40B4-BE49-F238E27FC236}">
                  <a16:creationId xmlns:a16="http://schemas.microsoft.com/office/drawing/2014/main" id="{00EFD3AA-E51B-935F-826B-85B39AACE204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10593;p70">
              <a:extLst>
                <a:ext uri="{FF2B5EF4-FFF2-40B4-BE49-F238E27FC236}">
                  <a16:creationId xmlns:a16="http://schemas.microsoft.com/office/drawing/2014/main" id="{ED02234C-7297-2028-458D-5125A8744DEC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10594;p70">
              <a:extLst>
                <a:ext uri="{FF2B5EF4-FFF2-40B4-BE49-F238E27FC236}">
                  <a16:creationId xmlns:a16="http://schemas.microsoft.com/office/drawing/2014/main" id="{93FC08F1-80E5-EB8B-F3D3-61ADE20D0C6C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10595;p70">
              <a:extLst>
                <a:ext uri="{FF2B5EF4-FFF2-40B4-BE49-F238E27FC236}">
                  <a16:creationId xmlns:a16="http://schemas.microsoft.com/office/drawing/2014/main" id="{CEBD4E83-BE5B-1B38-3F82-6041B9114D31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10596;p70">
              <a:extLst>
                <a:ext uri="{FF2B5EF4-FFF2-40B4-BE49-F238E27FC236}">
                  <a16:creationId xmlns:a16="http://schemas.microsoft.com/office/drawing/2014/main" id="{1DE4EFEA-6D5C-B798-4CBD-99F445A9A2E1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10597;p70">
              <a:extLst>
                <a:ext uri="{FF2B5EF4-FFF2-40B4-BE49-F238E27FC236}">
                  <a16:creationId xmlns:a16="http://schemas.microsoft.com/office/drawing/2014/main" id="{8664D760-EF9B-43C0-3B7D-CBCE07734772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10598;p70">
              <a:extLst>
                <a:ext uri="{FF2B5EF4-FFF2-40B4-BE49-F238E27FC236}">
                  <a16:creationId xmlns:a16="http://schemas.microsoft.com/office/drawing/2014/main" id="{7AB2BA24-E505-AF59-6E59-3E6C78E3C460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10599;p70">
              <a:extLst>
                <a:ext uri="{FF2B5EF4-FFF2-40B4-BE49-F238E27FC236}">
                  <a16:creationId xmlns:a16="http://schemas.microsoft.com/office/drawing/2014/main" id="{2741BD29-ACEB-B841-9DF9-43888B95CD87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10600;p70">
              <a:extLst>
                <a:ext uri="{FF2B5EF4-FFF2-40B4-BE49-F238E27FC236}">
                  <a16:creationId xmlns:a16="http://schemas.microsoft.com/office/drawing/2014/main" id="{9BA3B7D8-6AB5-4891-FBF2-AF1B78444B31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10601;p70">
              <a:extLst>
                <a:ext uri="{FF2B5EF4-FFF2-40B4-BE49-F238E27FC236}">
                  <a16:creationId xmlns:a16="http://schemas.microsoft.com/office/drawing/2014/main" id="{B4769DC6-8A67-C7D5-8C4C-8609942608C1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10602;p70">
              <a:extLst>
                <a:ext uri="{FF2B5EF4-FFF2-40B4-BE49-F238E27FC236}">
                  <a16:creationId xmlns:a16="http://schemas.microsoft.com/office/drawing/2014/main" id="{9E796460-DF87-5485-FBC8-925854804788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10603;p70">
              <a:extLst>
                <a:ext uri="{FF2B5EF4-FFF2-40B4-BE49-F238E27FC236}">
                  <a16:creationId xmlns:a16="http://schemas.microsoft.com/office/drawing/2014/main" id="{1F92DC38-9733-3D16-C838-A6F34196BB52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10604;p70">
              <a:extLst>
                <a:ext uri="{FF2B5EF4-FFF2-40B4-BE49-F238E27FC236}">
                  <a16:creationId xmlns:a16="http://schemas.microsoft.com/office/drawing/2014/main" id="{21F95A1D-81DA-7FFF-B017-97525B81AD28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10605;p70">
              <a:extLst>
                <a:ext uri="{FF2B5EF4-FFF2-40B4-BE49-F238E27FC236}">
                  <a16:creationId xmlns:a16="http://schemas.microsoft.com/office/drawing/2014/main" id="{6813E12F-946F-FE49-CBEC-0464A4E66985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10606;p70">
              <a:extLst>
                <a:ext uri="{FF2B5EF4-FFF2-40B4-BE49-F238E27FC236}">
                  <a16:creationId xmlns:a16="http://schemas.microsoft.com/office/drawing/2014/main" id="{2BDA82E7-E9CB-5E87-31B5-63C284AB8EFE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10607;p70">
              <a:extLst>
                <a:ext uri="{FF2B5EF4-FFF2-40B4-BE49-F238E27FC236}">
                  <a16:creationId xmlns:a16="http://schemas.microsoft.com/office/drawing/2014/main" id="{3E7F503D-4603-851E-9EAF-F5C0A4E5B5D3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10608;p70">
              <a:extLst>
                <a:ext uri="{FF2B5EF4-FFF2-40B4-BE49-F238E27FC236}">
                  <a16:creationId xmlns:a16="http://schemas.microsoft.com/office/drawing/2014/main" id="{FC80EF9D-C92F-93D5-7552-0251057BC23D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10609;p70">
              <a:extLst>
                <a:ext uri="{FF2B5EF4-FFF2-40B4-BE49-F238E27FC236}">
                  <a16:creationId xmlns:a16="http://schemas.microsoft.com/office/drawing/2014/main" id="{F2F50D5C-E025-75DB-6892-D76752F9A877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10610;p70">
              <a:extLst>
                <a:ext uri="{FF2B5EF4-FFF2-40B4-BE49-F238E27FC236}">
                  <a16:creationId xmlns:a16="http://schemas.microsoft.com/office/drawing/2014/main" id="{924DC981-9B63-EB7E-F049-CAB4877369FE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10611;p70">
              <a:extLst>
                <a:ext uri="{FF2B5EF4-FFF2-40B4-BE49-F238E27FC236}">
                  <a16:creationId xmlns:a16="http://schemas.microsoft.com/office/drawing/2014/main" id="{B5F08F55-267F-6907-3D3F-470F1A2419C2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10612;p70">
              <a:extLst>
                <a:ext uri="{FF2B5EF4-FFF2-40B4-BE49-F238E27FC236}">
                  <a16:creationId xmlns:a16="http://schemas.microsoft.com/office/drawing/2014/main" id="{1DED8797-89E9-0BF0-F577-1CE284937C16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10613;p70">
              <a:extLst>
                <a:ext uri="{FF2B5EF4-FFF2-40B4-BE49-F238E27FC236}">
                  <a16:creationId xmlns:a16="http://schemas.microsoft.com/office/drawing/2014/main" id="{DCF61D4D-60FF-88FE-CB89-D1D58542D271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10614;p70">
              <a:extLst>
                <a:ext uri="{FF2B5EF4-FFF2-40B4-BE49-F238E27FC236}">
                  <a16:creationId xmlns:a16="http://schemas.microsoft.com/office/drawing/2014/main" id="{6C0EB083-4AE0-A59A-8868-BFE58C0E660F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10615;p70">
              <a:extLst>
                <a:ext uri="{FF2B5EF4-FFF2-40B4-BE49-F238E27FC236}">
                  <a16:creationId xmlns:a16="http://schemas.microsoft.com/office/drawing/2014/main" id="{B26AE346-2C10-ADCC-28D7-0D574B841D2A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10616;p70">
              <a:extLst>
                <a:ext uri="{FF2B5EF4-FFF2-40B4-BE49-F238E27FC236}">
                  <a16:creationId xmlns:a16="http://schemas.microsoft.com/office/drawing/2014/main" id="{B707C1FB-6EB5-C59B-D3C5-58AA1F763B83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10617;p70">
              <a:extLst>
                <a:ext uri="{FF2B5EF4-FFF2-40B4-BE49-F238E27FC236}">
                  <a16:creationId xmlns:a16="http://schemas.microsoft.com/office/drawing/2014/main" id="{7B98A0B4-18D7-5D62-4822-E5C4990FC4B1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10618;p70">
              <a:extLst>
                <a:ext uri="{FF2B5EF4-FFF2-40B4-BE49-F238E27FC236}">
                  <a16:creationId xmlns:a16="http://schemas.microsoft.com/office/drawing/2014/main" id="{B678A5BC-E9A7-B99D-CAD5-24042A24CD90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10619;p70">
              <a:extLst>
                <a:ext uri="{FF2B5EF4-FFF2-40B4-BE49-F238E27FC236}">
                  <a16:creationId xmlns:a16="http://schemas.microsoft.com/office/drawing/2014/main" id="{0AD1D3A4-9ACB-9A8E-8607-21D516E5E479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10620;p70">
              <a:extLst>
                <a:ext uri="{FF2B5EF4-FFF2-40B4-BE49-F238E27FC236}">
                  <a16:creationId xmlns:a16="http://schemas.microsoft.com/office/drawing/2014/main" id="{12CEE3AB-005B-40CD-E208-5D40EA2BE971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10621;p70">
              <a:extLst>
                <a:ext uri="{FF2B5EF4-FFF2-40B4-BE49-F238E27FC236}">
                  <a16:creationId xmlns:a16="http://schemas.microsoft.com/office/drawing/2014/main" id="{FB878017-B1CB-2A3E-91E6-3B08352DC575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10622;p70">
              <a:extLst>
                <a:ext uri="{FF2B5EF4-FFF2-40B4-BE49-F238E27FC236}">
                  <a16:creationId xmlns:a16="http://schemas.microsoft.com/office/drawing/2014/main" id="{874FD18C-D61D-AADC-5905-0B8A85D5E2CD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10623;p70">
              <a:extLst>
                <a:ext uri="{FF2B5EF4-FFF2-40B4-BE49-F238E27FC236}">
                  <a16:creationId xmlns:a16="http://schemas.microsoft.com/office/drawing/2014/main" id="{9A8813DE-DCFE-FD6A-DD6E-D63BCE853C3F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10624;p70">
              <a:extLst>
                <a:ext uri="{FF2B5EF4-FFF2-40B4-BE49-F238E27FC236}">
                  <a16:creationId xmlns:a16="http://schemas.microsoft.com/office/drawing/2014/main" id="{0FB57CA1-6DA3-3B73-FCE1-3154F4B22E3B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10625;p70">
              <a:extLst>
                <a:ext uri="{FF2B5EF4-FFF2-40B4-BE49-F238E27FC236}">
                  <a16:creationId xmlns:a16="http://schemas.microsoft.com/office/drawing/2014/main" id="{F56DEAF0-CDAC-B6FD-2CE8-5C04131F3DAD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10626;p70">
              <a:extLst>
                <a:ext uri="{FF2B5EF4-FFF2-40B4-BE49-F238E27FC236}">
                  <a16:creationId xmlns:a16="http://schemas.microsoft.com/office/drawing/2014/main" id="{C8B1A21B-7BF0-76AD-E894-B5E5A5C09EE4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10627;p70">
              <a:extLst>
                <a:ext uri="{FF2B5EF4-FFF2-40B4-BE49-F238E27FC236}">
                  <a16:creationId xmlns:a16="http://schemas.microsoft.com/office/drawing/2014/main" id="{E304028D-8687-DDB9-C3B8-3D426F2C755C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10628;p70">
              <a:extLst>
                <a:ext uri="{FF2B5EF4-FFF2-40B4-BE49-F238E27FC236}">
                  <a16:creationId xmlns:a16="http://schemas.microsoft.com/office/drawing/2014/main" id="{12455C62-2D51-69DD-2204-251627BCD7A9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10629;p70">
              <a:extLst>
                <a:ext uri="{FF2B5EF4-FFF2-40B4-BE49-F238E27FC236}">
                  <a16:creationId xmlns:a16="http://schemas.microsoft.com/office/drawing/2014/main" id="{E31CE7AF-A343-C127-9255-7912349E852A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10630;p70">
              <a:extLst>
                <a:ext uri="{FF2B5EF4-FFF2-40B4-BE49-F238E27FC236}">
                  <a16:creationId xmlns:a16="http://schemas.microsoft.com/office/drawing/2014/main" id="{B048FD4B-3A87-3234-10DE-5A2C1C3F5B36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10631;p70">
              <a:extLst>
                <a:ext uri="{FF2B5EF4-FFF2-40B4-BE49-F238E27FC236}">
                  <a16:creationId xmlns:a16="http://schemas.microsoft.com/office/drawing/2014/main" id="{9FB8264B-B41C-DB44-C381-19826F6EF5DD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10632;p70">
              <a:extLst>
                <a:ext uri="{FF2B5EF4-FFF2-40B4-BE49-F238E27FC236}">
                  <a16:creationId xmlns:a16="http://schemas.microsoft.com/office/drawing/2014/main" id="{230362DC-8CCC-78D7-DC8B-92C058F8935C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10633;p70">
              <a:extLst>
                <a:ext uri="{FF2B5EF4-FFF2-40B4-BE49-F238E27FC236}">
                  <a16:creationId xmlns:a16="http://schemas.microsoft.com/office/drawing/2014/main" id="{E51B533F-F65D-F1EF-9DEE-BB8B373802AD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10634;p70">
              <a:extLst>
                <a:ext uri="{FF2B5EF4-FFF2-40B4-BE49-F238E27FC236}">
                  <a16:creationId xmlns:a16="http://schemas.microsoft.com/office/drawing/2014/main" id="{5A8A1401-5283-7D15-1206-AE69449BB92D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10635;p70">
              <a:extLst>
                <a:ext uri="{FF2B5EF4-FFF2-40B4-BE49-F238E27FC236}">
                  <a16:creationId xmlns:a16="http://schemas.microsoft.com/office/drawing/2014/main" id="{DC79B8D3-5378-075E-3B01-715B7E3A6178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10636;p70">
              <a:extLst>
                <a:ext uri="{FF2B5EF4-FFF2-40B4-BE49-F238E27FC236}">
                  <a16:creationId xmlns:a16="http://schemas.microsoft.com/office/drawing/2014/main" id="{284EF1B1-99FC-8EF4-AA64-3C53091FE896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10637;p70">
              <a:extLst>
                <a:ext uri="{FF2B5EF4-FFF2-40B4-BE49-F238E27FC236}">
                  <a16:creationId xmlns:a16="http://schemas.microsoft.com/office/drawing/2014/main" id="{C39C5EDD-53C5-1033-845C-3850CF1D9A40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10638;p70">
              <a:extLst>
                <a:ext uri="{FF2B5EF4-FFF2-40B4-BE49-F238E27FC236}">
                  <a16:creationId xmlns:a16="http://schemas.microsoft.com/office/drawing/2014/main" id="{CCC9C24D-51FF-C683-F22D-5BAE47DE514C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10639;p70">
              <a:extLst>
                <a:ext uri="{FF2B5EF4-FFF2-40B4-BE49-F238E27FC236}">
                  <a16:creationId xmlns:a16="http://schemas.microsoft.com/office/drawing/2014/main" id="{CBCEEBC7-1515-E7B4-0E85-BF27413EB5BC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10640;p70">
              <a:extLst>
                <a:ext uri="{FF2B5EF4-FFF2-40B4-BE49-F238E27FC236}">
                  <a16:creationId xmlns:a16="http://schemas.microsoft.com/office/drawing/2014/main" id="{39E60256-3280-6313-CB83-F6A659978B44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10641;p70">
              <a:extLst>
                <a:ext uri="{FF2B5EF4-FFF2-40B4-BE49-F238E27FC236}">
                  <a16:creationId xmlns:a16="http://schemas.microsoft.com/office/drawing/2014/main" id="{EFAE1456-22DC-2EDF-869E-9CFAA2E57A5C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10642;p70">
              <a:extLst>
                <a:ext uri="{FF2B5EF4-FFF2-40B4-BE49-F238E27FC236}">
                  <a16:creationId xmlns:a16="http://schemas.microsoft.com/office/drawing/2014/main" id="{1E2C9D02-2088-4F9D-3983-0E9DD0FE321E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10643;p70">
              <a:extLst>
                <a:ext uri="{FF2B5EF4-FFF2-40B4-BE49-F238E27FC236}">
                  <a16:creationId xmlns:a16="http://schemas.microsoft.com/office/drawing/2014/main" id="{194EB10F-F6BA-FDF0-29B3-8330C749B400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10644;p70">
              <a:extLst>
                <a:ext uri="{FF2B5EF4-FFF2-40B4-BE49-F238E27FC236}">
                  <a16:creationId xmlns:a16="http://schemas.microsoft.com/office/drawing/2014/main" id="{C121A69E-EE34-694A-3CB4-B142F4914D46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10645;p70">
              <a:extLst>
                <a:ext uri="{FF2B5EF4-FFF2-40B4-BE49-F238E27FC236}">
                  <a16:creationId xmlns:a16="http://schemas.microsoft.com/office/drawing/2014/main" id="{D08C09B6-5573-E893-D6AE-6FDC14A35C24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10646;p70">
              <a:extLst>
                <a:ext uri="{FF2B5EF4-FFF2-40B4-BE49-F238E27FC236}">
                  <a16:creationId xmlns:a16="http://schemas.microsoft.com/office/drawing/2014/main" id="{56689349-D173-E1AD-CA20-8EE569494CBA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10647;p70">
              <a:extLst>
                <a:ext uri="{FF2B5EF4-FFF2-40B4-BE49-F238E27FC236}">
                  <a16:creationId xmlns:a16="http://schemas.microsoft.com/office/drawing/2014/main" id="{E5049019-E467-8E8C-80F8-574CE36C5E7A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10648;p70">
              <a:extLst>
                <a:ext uri="{FF2B5EF4-FFF2-40B4-BE49-F238E27FC236}">
                  <a16:creationId xmlns:a16="http://schemas.microsoft.com/office/drawing/2014/main" id="{7AD80CDA-D56D-53BB-E5C7-F30384DC045B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10649;p70">
              <a:extLst>
                <a:ext uri="{FF2B5EF4-FFF2-40B4-BE49-F238E27FC236}">
                  <a16:creationId xmlns:a16="http://schemas.microsoft.com/office/drawing/2014/main" id="{33CDA8DA-07AE-1C63-CF62-38BBB6E5826D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10650;p70">
              <a:extLst>
                <a:ext uri="{FF2B5EF4-FFF2-40B4-BE49-F238E27FC236}">
                  <a16:creationId xmlns:a16="http://schemas.microsoft.com/office/drawing/2014/main" id="{A3DADE71-A2D3-233C-F4F2-68D275265422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10651;p70">
              <a:extLst>
                <a:ext uri="{FF2B5EF4-FFF2-40B4-BE49-F238E27FC236}">
                  <a16:creationId xmlns:a16="http://schemas.microsoft.com/office/drawing/2014/main" id="{F0C1B48E-21B2-D2A3-73C1-CA0408D03F7F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10652;p70">
              <a:extLst>
                <a:ext uri="{FF2B5EF4-FFF2-40B4-BE49-F238E27FC236}">
                  <a16:creationId xmlns:a16="http://schemas.microsoft.com/office/drawing/2014/main" id="{43435D0C-761F-CE35-4EF3-0F99266DB010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10653;p70">
              <a:extLst>
                <a:ext uri="{FF2B5EF4-FFF2-40B4-BE49-F238E27FC236}">
                  <a16:creationId xmlns:a16="http://schemas.microsoft.com/office/drawing/2014/main" id="{B804ACE5-8332-379D-2D1F-40034A191B5B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10654;p70">
              <a:extLst>
                <a:ext uri="{FF2B5EF4-FFF2-40B4-BE49-F238E27FC236}">
                  <a16:creationId xmlns:a16="http://schemas.microsoft.com/office/drawing/2014/main" id="{BA0AF703-E0C9-EE17-8B16-271F41261370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10655;p70">
              <a:extLst>
                <a:ext uri="{FF2B5EF4-FFF2-40B4-BE49-F238E27FC236}">
                  <a16:creationId xmlns:a16="http://schemas.microsoft.com/office/drawing/2014/main" id="{C19FEEFA-142B-142A-10CC-1C8ECCB88938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10656;p70">
              <a:extLst>
                <a:ext uri="{FF2B5EF4-FFF2-40B4-BE49-F238E27FC236}">
                  <a16:creationId xmlns:a16="http://schemas.microsoft.com/office/drawing/2014/main" id="{D08D438D-D5E4-19E3-D35D-11A36F742A3F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10657;p70">
              <a:extLst>
                <a:ext uri="{FF2B5EF4-FFF2-40B4-BE49-F238E27FC236}">
                  <a16:creationId xmlns:a16="http://schemas.microsoft.com/office/drawing/2014/main" id="{645D447A-BCF5-5BEE-67B0-2A83A764DEA0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10658;p70">
              <a:extLst>
                <a:ext uri="{FF2B5EF4-FFF2-40B4-BE49-F238E27FC236}">
                  <a16:creationId xmlns:a16="http://schemas.microsoft.com/office/drawing/2014/main" id="{57AE50AF-8BC7-2737-CEAE-2E038505F2AF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10659;p70">
              <a:extLst>
                <a:ext uri="{FF2B5EF4-FFF2-40B4-BE49-F238E27FC236}">
                  <a16:creationId xmlns:a16="http://schemas.microsoft.com/office/drawing/2014/main" id="{A8389F17-FDE4-6270-1280-F966AF75335F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10660;p70">
              <a:extLst>
                <a:ext uri="{FF2B5EF4-FFF2-40B4-BE49-F238E27FC236}">
                  <a16:creationId xmlns:a16="http://schemas.microsoft.com/office/drawing/2014/main" id="{A5092376-FBA7-1530-18AB-3322E5A1802F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10661;p70">
              <a:extLst>
                <a:ext uri="{FF2B5EF4-FFF2-40B4-BE49-F238E27FC236}">
                  <a16:creationId xmlns:a16="http://schemas.microsoft.com/office/drawing/2014/main" id="{82594668-A1FB-29F8-E6AD-BDE5B79E2AF0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10662;p70">
              <a:extLst>
                <a:ext uri="{FF2B5EF4-FFF2-40B4-BE49-F238E27FC236}">
                  <a16:creationId xmlns:a16="http://schemas.microsoft.com/office/drawing/2014/main" id="{135F95FD-8C2D-66FB-45E8-3542756399EE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10663;p70">
              <a:extLst>
                <a:ext uri="{FF2B5EF4-FFF2-40B4-BE49-F238E27FC236}">
                  <a16:creationId xmlns:a16="http://schemas.microsoft.com/office/drawing/2014/main" id="{AC08B524-BE0A-3539-B171-97513274082E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10664;p70">
              <a:extLst>
                <a:ext uri="{FF2B5EF4-FFF2-40B4-BE49-F238E27FC236}">
                  <a16:creationId xmlns:a16="http://schemas.microsoft.com/office/drawing/2014/main" id="{0643F91F-CFD5-2C66-D553-0E0B37ADDA8F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10665;p70">
              <a:extLst>
                <a:ext uri="{FF2B5EF4-FFF2-40B4-BE49-F238E27FC236}">
                  <a16:creationId xmlns:a16="http://schemas.microsoft.com/office/drawing/2014/main" id="{94130F50-974A-8156-BDD5-DEECA8827593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10666;p70">
              <a:extLst>
                <a:ext uri="{FF2B5EF4-FFF2-40B4-BE49-F238E27FC236}">
                  <a16:creationId xmlns:a16="http://schemas.microsoft.com/office/drawing/2014/main" id="{C70A255E-F29C-2A67-4122-0C9FD9DEB0DC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10667;p70">
              <a:extLst>
                <a:ext uri="{FF2B5EF4-FFF2-40B4-BE49-F238E27FC236}">
                  <a16:creationId xmlns:a16="http://schemas.microsoft.com/office/drawing/2014/main" id="{2A5D3345-4858-528B-EE4E-24DC17E157C3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10668;p70">
              <a:extLst>
                <a:ext uri="{FF2B5EF4-FFF2-40B4-BE49-F238E27FC236}">
                  <a16:creationId xmlns:a16="http://schemas.microsoft.com/office/drawing/2014/main" id="{35890531-7F0B-F8F1-29BD-437C85289EE3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10669;p70">
              <a:extLst>
                <a:ext uri="{FF2B5EF4-FFF2-40B4-BE49-F238E27FC236}">
                  <a16:creationId xmlns:a16="http://schemas.microsoft.com/office/drawing/2014/main" id="{94C581B5-B849-E6B5-5133-B74B7F32913B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10670;p70">
              <a:extLst>
                <a:ext uri="{FF2B5EF4-FFF2-40B4-BE49-F238E27FC236}">
                  <a16:creationId xmlns:a16="http://schemas.microsoft.com/office/drawing/2014/main" id="{AD301937-B567-C330-3DDD-10C7BCB05B19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10671;p70">
              <a:extLst>
                <a:ext uri="{FF2B5EF4-FFF2-40B4-BE49-F238E27FC236}">
                  <a16:creationId xmlns:a16="http://schemas.microsoft.com/office/drawing/2014/main" id="{2D54144D-C6B2-A86F-BAEB-EAE2E21F7DB0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10672;p70">
              <a:extLst>
                <a:ext uri="{FF2B5EF4-FFF2-40B4-BE49-F238E27FC236}">
                  <a16:creationId xmlns:a16="http://schemas.microsoft.com/office/drawing/2014/main" id="{8954CDD5-A104-B44E-0869-51D764E62367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10673;p70">
              <a:extLst>
                <a:ext uri="{FF2B5EF4-FFF2-40B4-BE49-F238E27FC236}">
                  <a16:creationId xmlns:a16="http://schemas.microsoft.com/office/drawing/2014/main" id="{18287453-F84C-F8B9-A290-4A8907C9F2DA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10674;p70">
              <a:extLst>
                <a:ext uri="{FF2B5EF4-FFF2-40B4-BE49-F238E27FC236}">
                  <a16:creationId xmlns:a16="http://schemas.microsoft.com/office/drawing/2014/main" id="{4CAECC11-126F-A439-86B9-595D5495FD76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10675;p70">
              <a:extLst>
                <a:ext uri="{FF2B5EF4-FFF2-40B4-BE49-F238E27FC236}">
                  <a16:creationId xmlns:a16="http://schemas.microsoft.com/office/drawing/2014/main" id="{AD877AE3-6ABF-B8F3-0FD8-895E8454CE19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10676;p70">
              <a:extLst>
                <a:ext uri="{FF2B5EF4-FFF2-40B4-BE49-F238E27FC236}">
                  <a16:creationId xmlns:a16="http://schemas.microsoft.com/office/drawing/2014/main" id="{CB6B71C4-9B00-0D4B-D873-4D378C792591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10677;p70">
              <a:extLst>
                <a:ext uri="{FF2B5EF4-FFF2-40B4-BE49-F238E27FC236}">
                  <a16:creationId xmlns:a16="http://schemas.microsoft.com/office/drawing/2014/main" id="{2D768A07-0348-78E7-0CD8-119FBE76971B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10678;p70">
              <a:extLst>
                <a:ext uri="{FF2B5EF4-FFF2-40B4-BE49-F238E27FC236}">
                  <a16:creationId xmlns:a16="http://schemas.microsoft.com/office/drawing/2014/main" id="{6B9B36A5-A575-E127-112B-02830A143F36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10679;p70">
              <a:extLst>
                <a:ext uri="{FF2B5EF4-FFF2-40B4-BE49-F238E27FC236}">
                  <a16:creationId xmlns:a16="http://schemas.microsoft.com/office/drawing/2014/main" id="{FEA65D1A-0EAE-5DA8-9FBF-70C70F28C670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10680;p70">
              <a:extLst>
                <a:ext uri="{FF2B5EF4-FFF2-40B4-BE49-F238E27FC236}">
                  <a16:creationId xmlns:a16="http://schemas.microsoft.com/office/drawing/2014/main" id="{2161FCF2-3177-256D-C668-3CC33E8F1C21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10681;p70">
              <a:extLst>
                <a:ext uri="{FF2B5EF4-FFF2-40B4-BE49-F238E27FC236}">
                  <a16:creationId xmlns:a16="http://schemas.microsoft.com/office/drawing/2014/main" id="{4C4C63B5-A69E-99E0-EFFA-7051F5EAF918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10682;p70">
              <a:extLst>
                <a:ext uri="{FF2B5EF4-FFF2-40B4-BE49-F238E27FC236}">
                  <a16:creationId xmlns:a16="http://schemas.microsoft.com/office/drawing/2014/main" id="{DA91B4AE-1617-D02C-32EB-4D2733B8608F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10683;p70">
              <a:extLst>
                <a:ext uri="{FF2B5EF4-FFF2-40B4-BE49-F238E27FC236}">
                  <a16:creationId xmlns:a16="http://schemas.microsoft.com/office/drawing/2014/main" id="{ACF012D9-BB8C-A9EC-34F2-68C6BFCA1050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10684;p70">
              <a:extLst>
                <a:ext uri="{FF2B5EF4-FFF2-40B4-BE49-F238E27FC236}">
                  <a16:creationId xmlns:a16="http://schemas.microsoft.com/office/drawing/2014/main" id="{3E485292-3861-4537-9E3C-B7CB6A96787E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10685;p70">
              <a:extLst>
                <a:ext uri="{FF2B5EF4-FFF2-40B4-BE49-F238E27FC236}">
                  <a16:creationId xmlns:a16="http://schemas.microsoft.com/office/drawing/2014/main" id="{CEC3530A-B0FA-DCA1-7C80-7D12BEEACDD2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10686;p70">
              <a:extLst>
                <a:ext uri="{FF2B5EF4-FFF2-40B4-BE49-F238E27FC236}">
                  <a16:creationId xmlns:a16="http://schemas.microsoft.com/office/drawing/2014/main" id="{C3A2680C-9813-A2D8-D4FC-3D25CBF4DF53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10687;p70">
              <a:extLst>
                <a:ext uri="{FF2B5EF4-FFF2-40B4-BE49-F238E27FC236}">
                  <a16:creationId xmlns:a16="http://schemas.microsoft.com/office/drawing/2014/main" id="{200D1DC3-1A1D-D86F-118B-635BD2ABBEFF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10688;p70">
              <a:extLst>
                <a:ext uri="{FF2B5EF4-FFF2-40B4-BE49-F238E27FC236}">
                  <a16:creationId xmlns:a16="http://schemas.microsoft.com/office/drawing/2014/main" id="{17CA3523-9A7C-7A6A-E353-9B544B2B28EA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10689;p70">
              <a:extLst>
                <a:ext uri="{FF2B5EF4-FFF2-40B4-BE49-F238E27FC236}">
                  <a16:creationId xmlns:a16="http://schemas.microsoft.com/office/drawing/2014/main" id="{BC3A43F4-399D-D11E-1EC8-D3D69F82C6FA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10690;p70">
              <a:extLst>
                <a:ext uri="{FF2B5EF4-FFF2-40B4-BE49-F238E27FC236}">
                  <a16:creationId xmlns:a16="http://schemas.microsoft.com/office/drawing/2014/main" id="{1470D7E1-8E08-5B06-BAF3-E46D9ACF54B5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10691;p70">
              <a:extLst>
                <a:ext uri="{FF2B5EF4-FFF2-40B4-BE49-F238E27FC236}">
                  <a16:creationId xmlns:a16="http://schemas.microsoft.com/office/drawing/2014/main" id="{9E46C4F4-BF18-0B07-9681-780C69B06DBE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10692;p70">
              <a:extLst>
                <a:ext uri="{FF2B5EF4-FFF2-40B4-BE49-F238E27FC236}">
                  <a16:creationId xmlns:a16="http://schemas.microsoft.com/office/drawing/2014/main" id="{B2777202-A830-89BF-3A46-7B0E7E8C9097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10693;p70">
              <a:extLst>
                <a:ext uri="{FF2B5EF4-FFF2-40B4-BE49-F238E27FC236}">
                  <a16:creationId xmlns:a16="http://schemas.microsoft.com/office/drawing/2014/main" id="{08323CFA-07FB-7353-66B9-43A12F63045B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10694;p70">
              <a:extLst>
                <a:ext uri="{FF2B5EF4-FFF2-40B4-BE49-F238E27FC236}">
                  <a16:creationId xmlns:a16="http://schemas.microsoft.com/office/drawing/2014/main" id="{56146713-576C-500A-4FD0-694C643F20A1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10695;p70">
              <a:extLst>
                <a:ext uri="{FF2B5EF4-FFF2-40B4-BE49-F238E27FC236}">
                  <a16:creationId xmlns:a16="http://schemas.microsoft.com/office/drawing/2014/main" id="{9F6CE255-91D2-1ACD-7D47-B3856EE7D78B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10696;p70">
              <a:extLst>
                <a:ext uri="{FF2B5EF4-FFF2-40B4-BE49-F238E27FC236}">
                  <a16:creationId xmlns:a16="http://schemas.microsoft.com/office/drawing/2014/main" id="{47608087-EA58-4D73-778D-66295E83D059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10697;p70">
              <a:extLst>
                <a:ext uri="{FF2B5EF4-FFF2-40B4-BE49-F238E27FC236}">
                  <a16:creationId xmlns:a16="http://schemas.microsoft.com/office/drawing/2014/main" id="{4EE27D5A-5035-8F26-645A-2F28FBF2018C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10698;p70">
              <a:extLst>
                <a:ext uri="{FF2B5EF4-FFF2-40B4-BE49-F238E27FC236}">
                  <a16:creationId xmlns:a16="http://schemas.microsoft.com/office/drawing/2014/main" id="{AAEE655E-2876-29B1-2D3D-D30DB77EA9D0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10699;p70">
              <a:extLst>
                <a:ext uri="{FF2B5EF4-FFF2-40B4-BE49-F238E27FC236}">
                  <a16:creationId xmlns:a16="http://schemas.microsoft.com/office/drawing/2014/main" id="{E045843D-E2D4-DE98-6AB3-6D883E5C3BAC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10700;p70">
              <a:extLst>
                <a:ext uri="{FF2B5EF4-FFF2-40B4-BE49-F238E27FC236}">
                  <a16:creationId xmlns:a16="http://schemas.microsoft.com/office/drawing/2014/main" id="{52525FE5-943C-AFDB-C3BB-0CBDA8AAD1C8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10701;p70">
              <a:extLst>
                <a:ext uri="{FF2B5EF4-FFF2-40B4-BE49-F238E27FC236}">
                  <a16:creationId xmlns:a16="http://schemas.microsoft.com/office/drawing/2014/main" id="{ED44AA1A-9A6C-C7BA-3990-894AA2B9CF1F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10702;p70">
              <a:extLst>
                <a:ext uri="{FF2B5EF4-FFF2-40B4-BE49-F238E27FC236}">
                  <a16:creationId xmlns:a16="http://schemas.microsoft.com/office/drawing/2014/main" id="{64697950-5F3D-11A4-D3D0-B1D2105340C1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10703;p70">
              <a:extLst>
                <a:ext uri="{FF2B5EF4-FFF2-40B4-BE49-F238E27FC236}">
                  <a16:creationId xmlns:a16="http://schemas.microsoft.com/office/drawing/2014/main" id="{D6C4B59E-73D1-658F-C0B7-91507F15FA95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10704;p70">
              <a:extLst>
                <a:ext uri="{FF2B5EF4-FFF2-40B4-BE49-F238E27FC236}">
                  <a16:creationId xmlns:a16="http://schemas.microsoft.com/office/drawing/2014/main" id="{8DF53EC5-7CF2-F324-4B07-81C9D0358A38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10705;p70">
              <a:extLst>
                <a:ext uri="{FF2B5EF4-FFF2-40B4-BE49-F238E27FC236}">
                  <a16:creationId xmlns:a16="http://schemas.microsoft.com/office/drawing/2014/main" id="{A436A8D5-2D19-EF05-D036-2533CDDBC08D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10706;p70">
              <a:extLst>
                <a:ext uri="{FF2B5EF4-FFF2-40B4-BE49-F238E27FC236}">
                  <a16:creationId xmlns:a16="http://schemas.microsoft.com/office/drawing/2014/main" id="{5ACA0B14-53B0-C3D3-35E7-2ADE84C962D2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10707;p70">
              <a:extLst>
                <a:ext uri="{FF2B5EF4-FFF2-40B4-BE49-F238E27FC236}">
                  <a16:creationId xmlns:a16="http://schemas.microsoft.com/office/drawing/2014/main" id="{122E07D0-2529-9C56-246F-50E2C01AE09B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10708;p70">
              <a:extLst>
                <a:ext uri="{FF2B5EF4-FFF2-40B4-BE49-F238E27FC236}">
                  <a16:creationId xmlns:a16="http://schemas.microsoft.com/office/drawing/2014/main" id="{A179969D-D4B2-D590-ECB1-4FE1620A2B27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10709;p70">
              <a:extLst>
                <a:ext uri="{FF2B5EF4-FFF2-40B4-BE49-F238E27FC236}">
                  <a16:creationId xmlns:a16="http://schemas.microsoft.com/office/drawing/2014/main" id="{BEAF84FC-60A1-0BE5-FBD6-12AB47641B2F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10710;p70">
              <a:extLst>
                <a:ext uri="{FF2B5EF4-FFF2-40B4-BE49-F238E27FC236}">
                  <a16:creationId xmlns:a16="http://schemas.microsoft.com/office/drawing/2014/main" id="{7273922C-C369-6489-2FBA-EB60101A0A8F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10711;p70">
              <a:extLst>
                <a:ext uri="{FF2B5EF4-FFF2-40B4-BE49-F238E27FC236}">
                  <a16:creationId xmlns:a16="http://schemas.microsoft.com/office/drawing/2014/main" id="{B9E10A36-04C7-1CBC-17D4-5DA2C0AFFDD5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10712;p70">
              <a:extLst>
                <a:ext uri="{FF2B5EF4-FFF2-40B4-BE49-F238E27FC236}">
                  <a16:creationId xmlns:a16="http://schemas.microsoft.com/office/drawing/2014/main" id="{DBDAE445-564A-AD0E-2B0E-EE60F116CD9D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10713;p70">
              <a:extLst>
                <a:ext uri="{FF2B5EF4-FFF2-40B4-BE49-F238E27FC236}">
                  <a16:creationId xmlns:a16="http://schemas.microsoft.com/office/drawing/2014/main" id="{0CAD04EE-BE67-16E8-473E-7EF310CD6CE3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10714;p70">
              <a:extLst>
                <a:ext uri="{FF2B5EF4-FFF2-40B4-BE49-F238E27FC236}">
                  <a16:creationId xmlns:a16="http://schemas.microsoft.com/office/drawing/2014/main" id="{5AAD6CF3-2485-682B-0C29-1F65B383F377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10715;p70">
              <a:extLst>
                <a:ext uri="{FF2B5EF4-FFF2-40B4-BE49-F238E27FC236}">
                  <a16:creationId xmlns:a16="http://schemas.microsoft.com/office/drawing/2014/main" id="{8156971A-7648-1B62-748F-E59149195349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10716;p70">
              <a:extLst>
                <a:ext uri="{FF2B5EF4-FFF2-40B4-BE49-F238E27FC236}">
                  <a16:creationId xmlns:a16="http://schemas.microsoft.com/office/drawing/2014/main" id="{7434FCDF-039F-2681-675C-F8E756249112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10717;p70">
              <a:extLst>
                <a:ext uri="{FF2B5EF4-FFF2-40B4-BE49-F238E27FC236}">
                  <a16:creationId xmlns:a16="http://schemas.microsoft.com/office/drawing/2014/main" id="{AB4C0C44-866C-F4DF-27CA-DD65FAC508C2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10718;p70">
              <a:extLst>
                <a:ext uri="{FF2B5EF4-FFF2-40B4-BE49-F238E27FC236}">
                  <a16:creationId xmlns:a16="http://schemas.microsoft.com/office/drawing/2014/main" id="{036DAE71-2E3B-2533-448C-24DBBC72FAF3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10719;p70">
              <a:extLst>
                <a:ext uri="{FF2B5EF4-FFF2-40B4-BE49-F238E27FC236}">
                  <a16:creationId xmlns:a16="http://schemas.microsoft.com/office/drawing/2014/main" id="{3A108900-30C6-C27B-006D-F5C28CF66A6C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10720;p70">
              <a:extLst>
                <a:ext uri="{FF2B5EF4-FFF2-40B4-BE49-F238E27FC236}">
                  <a16:creationId xmlns:a16="http://schemas.microsoft.com/office/drawing/2014/main" id="{C42A3D9A-3723-3F18-8AAE-EF196A31DAC5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10721;p70">
              <a:extLst>
                <a:ext uri="{FF2B5EF4-FFF2-40B4-BE49-F238E27FC236}">
                  <a16:creationId xmlns:a16="http://schemas.microsoft.com/office/drawing/2014/main" id="{782EC563-FE13-0003-F469-350FE9B44F76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10722;p70">
              <a:extLst>
                <a:ext uri="{FF2B5EF4-FFF2-40B4-BE49-F238E27FC236}">
                  <a16:creationId xmlns:a16="http://schemas.microsoft.com/office/drawing/2014/main" id="{0787A04F-013A-61C6-FF9A-AF42DF2EE18C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10723;p70">
              <a:extLst>
                <a:ext uri="{FF2B5EF4-FFF2-40B4-BE49-F238E27FC236}">
                  <a16:creationId xmlns:a16="http://schemas.microsoft.com/office/drawing/2014/main" id="{7B2F69C3-B385-8A25-A864-4B48161D135B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10724;p70">
              <a:extLst>
                <a:ext uri="{FF2B5EF4-FFF2-40B4-BE49-F238E27FC236}">
                  <a16:creationId xmlns:a16="http://schemas.microsoft.com/office/drawing/2014/main" id="{DAAC5D53-7881-B0D6-05FB-9D64BB8B6726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10725;p70">
              <a:extLst>
                <a:ext uri="{FF2B5EF4-FFF2-40B4-BE49-F238E27FC236}">
                  <a16:creationId xmlns:a16="http://schemas.microsoft.com/office/drawing/2014/main" id="{831B1F06-D6FF-5808-56F3-B51F0C125FAD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10726;p70">
              <a:extLst>
                <a:ext uri="{FF2B5EF4-FFF2-40B4-BE49-F238E27FC236}">
                  <a16:creationId xmlns:a16="http://schemas.microsoft.com/office/drawing/2014/main" id="{E6167256-27EE-ABC0-680C-E049D9FFDD96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10727;p70">
              <a:extLst>
                <a:ext uri="{FF2B5EF4-FFF2-40B4-BE49-F238E27FC236}">
                  <a16:creationId xmlns:a16="http://schemas.microsoft.com/office/drawing/2014/main" id="{C3D21734-3910-8914-C91D-6C1A06C8C273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10728;p70">
              <a:extLst>
                <a:ext uri="{FF2B5EF4-FFF2-40B4-BE49-F238E27FC236}">
                  <a16:creationId xmlns:a16="http://schemas.microsoft.com/office/drawing/2014/main" id="{6D97B118-7418-6D8D-F33C-2DB4ECC1D77D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10729;p70">
              <a:extLst>
                <a:ext uri="{FF2B5EF4-FFF2-40B4-BE49-F238E27FC236}">
                  <a16:creationId xmlns:a16="http://schemas.microsoft.com/office/drawing/2014/main" id="{CDD83C34-58EE-BAC6-50F2-EEB6E714804C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10730;p70">
              <a:extLst>
                <a:ext uri="{FF2B5EF4-FFF2-40B4-BE49-F238E27FC236}">
                  <a16:creationId xmlns:a16="http://schemas.microsoft.com/office/drawing/2014/main" id="{47A6166D-0F90-7085-606C-5E4524FB3B59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10731;p70">
              <a:extLst>
                <a:ext uri="{FF2B5EF4-FFF2-40B4-BE49-F238E27FC236}">
                  <a16:creationId xmlns:a16="http://schemas.microsoft.com/office/drawing/2014/main" id="{785AA5D6-87CD-04F4-FE34-B84A7E6DA113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10732;p70">
              <a:extLst>
                <a:ext uri="{FF2B5EF4-FFF2-40B4-BE49-F238E27FC236}">
                  <a16:creationId xmlns:a16="http://schemas.microsoft.com/office/drawing/2014/main" id="{2674ED9D-2FC6-197D-B610-FDE518FD2F65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10733;p70">
              <a:extLst>
                <a:ext uri="{FF2B5EF4-FFF2-40B4-BE49-F238E27FC236}">
                  <a16:creationId xmlns:a16="http://schemas.microsoft.com/office/drawing/2014/main" id="{2DDD4FE1-FB00-80F5-DE69-D50E7B3669C1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10734;p70">
              <a:extLst>
                <a:ext uri="{FF2B5EF4-FFF2-40B4-BE49-F238E27FC236}">
                  <a16:creationId xmlns:a16="http://schemas.microsoft.com/office/drawing/2014/main" id="{61AE2B14-ED01-3917-4E5D-EA95F65E666B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10735;p70">
              <a:extLst>
                <a:ext uri="{FF2B5EF4-FFF2-40B4-BE49-F238E27FC236}">
                  <a16:creationId xmlns:a16="http://schemas.microsoft.com/office/drawing/2014/main" id="{699250F7-89D2-B31A-2A83-BCD11F8C71EB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10736;p70">
              <a:extLst>
                <a:ext uri="{FF2B5EF4-FFF2-40B4-BE49-F238E27FC236}">
                  <a16:creationId xmlns:a16="http://schemas.microsoft.com/office/drawing/2014/main" id="{E662E481-F268-D023-EC30-6E2942E5AB04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10737;p70">
              <a:extLst>
                <a:ext uri="{FF2B5EF4-FFF2-40B4-BE49-F238E27FC236}">
                  <a16:creationId xmlns:a16="http://schemas.microsoft.com/office/drawing/2014/main" id="{855E4F81-76E6-9D0E-3426-24D6BDFF8EF3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10738;p70">
              <a:extLst>
                <a:ext uri="{FF2B5EF4-FFF2-40B4-BE49-F238E27FC236}">
                  <a16:creationId xmlns:a16="http://schemas.microsoft.com/office/drawing/2014/main" id="{2C39B0EB-0681-95B4-CF8F-6C06290AB777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10739;p70">
              <a:extLst>
                <a:ext uri="{FF2B5EF4-FFF2-40B4-BE49-F238E27FC236}">
                  <a16:creationId xmlns:a16="http://schemas.microsoft.com/office/drawing/2014/main" id="{91AD9FBD-0CB6-3026-6703-409AE31F1A0A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10740;p70">
              <a:extLst>
                <a:ext uri="{FF2B5EF4-FFF2-40B4-BE49-F238E27FC236}">
                  <a16:creationId xmlns:a16="http://schemas.microsoft.com/office/drawing/2014/main" id="{FE6EE2BA-A601-05AD-D952-D56810F8303E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10741;p70">
              <a:extLst>
                <a:ext uri="{FF2B5EF4-FFF2-40B4-BE49-F238E27FC236}">
                  <a16:creationId xmlns:a16="http://schemas.microsoft.com/office/drawing/2014/main" id="{93FA625C-561F-E4E1-162D-C64B0363D8C7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10742;p70">
              <a:extLst>
                <a:ext uri="{FF2B5EF4-FFF2-40B4-BE49-F238E27FC236}">
                  <a16:creationId xmlns:a16="http://schemas.microsoft.com/office/drawing/2014/main" id="{507DFDE4-B1F1-33F2-9F41-64D15497BAE6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10743;p70">
              <a:extLst>
                <a:ext uri="{FF2B5EF4-FFF2-40B4-BE49-F238E27FC236}">
                  <a16:creationId xmlns:a16="http://schemas.microsoft.com/office/drawing/2014/main" id="{F20318B5-A24E-BC6B-B5A0-666C83AA205D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10744;p70">
              <a:extLst>
                <a:ext uri="{FF2B5EF4-FFF2-40B4-BE49-F238E27FC236}">
                  <a16:creationId xmlns:a16="http://schemas.microsoft.com/office/drawing/2014/main" id="{7814D8DE-0C7A-0130-BC02-9B4A0AF495CD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10745;p70">
              <a:extLst>
                <a:ext uri="{FF2B5EF4-FFF2-40B4-BE49-F238E27FC236}">
                  <a16:creationId xmlns:a16="http://schemas.microsoft.com/office/drawing/2014/main" id="{BF00F505-8825-078D-10AA-87F5EF97B950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10746;p70">
              <a:extLst>
                <a:ext uri="{FF2B5EF4-FFF2-40B4-BE49-F238E27FC236}">
                  <a16:creationId xmlns:a16="http://schemas.microsoft.com/office/drawing/2014/main" id="{D12D41BD-D595-D166-0DB5-713CF6585457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10747;p70">
              <a:extLst>
                <a:ext uri="{FF2B5EF4-FFF2-40B4-BE49-F238E27FC236}">
                  <a16:creationId xmlns:a16="http://schemas.microsoft.com/office/drawing/2014/main" id="{ECC582B0-D5F6-CD95-5FAB-DD81006CF5CF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10748;p70">
              <a:extLst>
                <a:ext uri="{FF2B5EF4-FFF2-40B4-BE49-F238E27FC236}">
                  <a16:creationId xmlns:a16="http://schemas.microsoft.com/office/drawing/2014/main" id="{08156547-1D64-5B55-35D9-21A5201FC615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10749;p70">
              <a:extLst>
                <a:ext uri="{FF2B5EF4-FFF2-40B4-BE49-F238E27FC236}">
                  <a16:creationId xmlns:a16="http://schemas.microsoft.com/office/drawing/2014/main" id="{0AAE4DD9-0C9B-9C96-9B15-14CDD6F9A6FC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10750;p70">
              <a:extLst>
                <a:ext uri="{FF2B5EF4-FFF2-40B4-BE49-F238E27FC236}">
                  <a16:creationId xmlns:a16="http://schemas.microsoft.com/office/drawing/2014/main" id="{97205347-82E9-BBCD-5782-2A4E1A3A162A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10751;p70">
              <a:extLst>
                <a:ext uri="{FF2B5EF4-FFF2-40B4-BE49-F238E27FC236}">
                  <a16:creationId xmlns:a16="http://schemas.microsoft.com/office/drawing/2014/main" id="{6FA72D47-AD88-02BA-CD18-6196BFF88F82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10752;p70">
              <a:extLst>
                <a:ext uri="{FF2B5EF4-FFF2-40B4-BE49-F238E27FC236}">
                  <a16:creationId xmlns:a16="http://schemas.microsoft.com/office/drawing/2014/main" id="{C8635ECA-BB39-8F99-838F-003CBA82DF13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10753;p70">
              <a:extLst>
                <a:ext uri="{FF2B5EF4-FFF2-40B4-BE49-F238E27FC236}">
                  <a16:creationId xmlns:a16="http://schemas.microsoft.com/office/drawing/2014/main" id="{F4C1D7FC-5A5E-F22D-D35C-452D66B15EBB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10754;p70">
              <a:extLst>
                <a:ext uri="{FF2B5EF4-FFF2-40B4-BE49-F238E27FC236}">
                  <a16:creationId xmlns:a16="http://schemas.microsoft.com/office/drawing/2014/main" id="{7A966AB2-0EA3-2836-080D-636050D78E9D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10755;p70">
              <a:extLst>
                <a:ext uri="{FF2B5EF4-FFF2-40B4-BE49-F238E27FC236}">
                  <a16:creationId xmlns:a16="http://schemas.microsoft.com/office/drawing/2014/main" id="{72757275-2548-4D6A-BE7A-9AB03099830D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10756;p70">
              <a:extLst>
                <a:ext uri="{FF2B5EF4-FFF2-40B4-BE49-F238E27FC236}">
                  <a16:creationId xmlns:a16="http://schemas.microsoft.com/office/drawing/2014/main" id="{095DC1D0-2146-1F61-2B74-13F06C0ECD1C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10757;p70">
              <a:extLst>
                <a:ext uri="{FF2B5EF4-FFF2-40B4-BE49-F238E27FC236}">
                  <a16:creationId xmlns:a16="http://schemas.microsoft.com/office/drawing/2014/main" id="{9BCC12B2-A8E5-1B77-7609-8D69341CCF6E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10758;p70">
              <a:extLst>
                <a:ext uri="{FF2B5EF4-FFF2-40B4-BE49-F238E27FC236}">
                  <a16:creationId xmlns:a16="http://schemas.microsoft.com/office/drawing/2014/main" id="{980F9F2C-9959-8A36-D382-81570363B540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10759;p70">
              <a:extLst>
                <a:ext uri="{FF2B5EF4-FFF2-40B4-BE49-F238E27FC236}">
                  <a16:creationId xmlns:a16="http://schemas.microsoft.com/office/drawing/2014/main" id="{03AE5DB0-8513-9B35-F468-2F96707FC896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10760;p70">
              <a:extLst>
                <a:ext uri="{FF2B5EF4-FFF2-40B4-BE49-F238E27FC236}">
                  <a16:creationId xmlns:a16="http://schemas.microsoft.com/office/drawing/2014/main" id="{FA5669B5-8B04-0F40-B5E0-A671E225435E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10761;p70">
              <a:extLst>
                <a:ext uri="{FF2B5EF4-FFF2-40B4-BE49-F238E27FC236}">
                  <a16:creationId xmlns:a16="http://schemas.microsoft.com/office/drawing/2014/main" id="{09C0B961-42D7-0853-5804-2C4B184C5714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10762;p70">
              <a:extLst>
                <a:ext uri="{FF2B5EF4-FFF2-40B4-BE49-F238E27FC236}">
                  <a16:creationId xmlns:a16="http://schemas.microsoft.com/office/drawing/2014/main" id="{421EE355-0E37-6851-1025-5A2F66CE4612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10763;p70">
              <a:extLst>
                <a:ext uri="{FF2B5EF4-FFF2-40B4-BE49-F238E27FC236}">
                  <a16:creationId xmlns:a16="http://schemas.microsoft.com/office/drawing/2014/main" id="{A725D14E-4C62-5815-64A9-6B7353710F7B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10764;p70">
              <a:extLst>
                <a:ext uri="{FF2B5EF4-FFF2-40B4-BE49-F238E27FC236}">
                  <a16:creationId xmlns:a16="http://schemas.microsoft.com/office/drawing/2014/main" id="{3506C892-EAC8-65B4-2992-FD37B5722ED2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10765;p70">
              <a:extLst>
                <a:ext uri="{FF2B5EF4-FFF2-40B4-BE49-F238E27FC236}">
                  <a16:creationId xmlns:a16="http://schemas.microsoft.com/office/drawing/2014/main" id="{8FD3B4BC-B2DF-3A1C-E60F-1FBF2CCEF117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10766;p70">
              <a:extLst>
                <a:ext uri="{FF2B5EF4-FFF2-40B4-BE49-F238E27FC236}">
                  <a16:creationId xmlns:a16="http://schemas.microsoft.com/office/drawing/2014/main" id="{284734EA-F07B-91AC-6191-400695CF1CB7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10767;p70">
              <a:extLst>
                <a:ext uri="{FF2B5EF4-FFF2-40B4-BE49-F238E27FC236}">
                  <a16:creationId xmlns:a16="http://schemas.microsoft.com/office/drawing/2014/main" id="{04D0F927-BA7E-411B-0803-41E3547AB57D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10768;p70">
              <a:extLst>
                <a:ext uri="{FF2B5EF4-FFF2-40B4-BE49-F238E27FC236}">
                  <a16:creationId xmlns:a16="http://schemas.microsoft.com/office/drawing/2014/main" id="{5D56A1DE-5E8B-3843-CE12-BB0DEE97D684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10769;p70">
              <a:extLst>
                <a:ext uri="{FF2B5EF4-FFF2-40B4-BE49-F238E27FC236}">
                  <a16:creationId xmlns:a16="http://schemas.microsoft.com/office/drawing/2014/main" id="{266BCF2D-EDF6-86C3-E92E-9398F5C66F7E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10770;p70">
              <a:extLst>
                <a:ext uri="{FF2B5EF4-FFF2-40B4-BE49-F238E27FC236}">
                  <a16:creationId xmlns:a16="http://schemas.microsoft.com/office/drawing/2014/main" id="{85BE843D-6193-0AAE-C1CD-D02D3832E3A9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10771;p70">
              <a:extLst>
                <a:ext uri="{FF2B5EF4-FFF2-40B4-BE49-F238E27FC236}">
                  <a16:creationId xmlns:a16="http://schemas.microsoft.com/office/drawing/2014/main" id="{E25478FC-5724-7FAA-DF5B-78A22F00F3AB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10772;p70">
              <a:extLst>
                <a:ext uri="{FF2B5EF4-FFF2-40B4-BE49-F238E27FC236}">
                  <a16:creationId xmlns:a16="http://schemas.microsoft.com/office/drawing/2014/main" id="{443C1CFE-CDD1-E995-7BCD-86CC7D842944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10773;p70">
              <a:extLst>
                <a:ext uri="{FF2B5EF4-FFF2-40B4-BE49-F238E27FC236}">
                  <a16:creationId xmlns:a16="http://schemas.microsoft.com/office/drawing/2014/main" id="{11B089DE-AFC6-245F-2F50-DDCC562A4A81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10774;p70">
              <a:extLst>
                <a:ext uri="{FF2B5EF4-FFF2-40B4-BE49-F238E27FC236}">
                  <a16:creationId xmlns:a16="http://schemas.microsoft.com/office/drawing/2014/main" id="{A70E0AF0-0FF0-CA06-3133-50DB236F0F73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10775;p70">
              <a:extLst>
                <a:ext uri="{FF2B5EF4-FFF2-40B4-BE49-F238E27FC236}">
                  <a16:creationId xmlns:a16="http://schemas.microsoft.com/office/drawing/2014/main" id="{6094D9E5-137D-AA5B-7B16-864F1F7E7C0F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10776;p70">
              <a:extLst>
                <a:ext uri="{FF2B5EF4-FFF2-40B4-BE49-F238E27FC236}">
                  <a16:creationId xmlns:a16="http://schemas.microsoft.com/office/drawing/2014/main" id="{59CC08A0-235D-3681-0B2A-90C914BC3A70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10777;p70">
              <a:extLst>
                <a:ext uri="{FF2B5EF4-FFF2-40B4-BE49-F238E27FC236}">
                  <a16:creationId xmlns:a16="http://schemas.microsoft.com/office/drawing/2014/main" id="{5170E37E-3045-5A78-B008-D9BED6E41A4B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10778;p70">
              <a:extLst>
                <a:ext uri="{FF2B5EF4-FFF2-40B4-BE49-F238E27FC236}">
                  <a16:creationId xmlns:a16="http://schemas.microsoft.com/office/drawing/2014/main" id="{684FE1A2-0670-89A0-FB4F-9C6EA97C9679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10779;p70">
              <a:extLst>
                <a:ext uri="{FF2B5EF4-FFF2-40B4-BE49-F238E27FC236}">
                  <a16:creationId xmlns:a16="http://schemas.microsoft.com/office/drawing/2014/main" id="{75E9D97D-C249-67E4-D684-00C61805F143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10780;p70">
              <a:extLst>
                <a:ext uri="{FF2B5EF4-FFF2-40B4-BE49-F238E27FC236}">
                  <a16:creationId xmlns:a16="http://schemas.microsoft.com/office/drawing/2014/main" id="{33898B07-EBC3-7A62-088F-2AEDE6352A10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10781;p70">
              <a:extLst>
                <a:ext uri="{FF2B5EF4-FFF2-40B4-BE49-F238E27FC236}">
                  <a16:creationId xmlns:a16="http://schemas.microsoft.com/office/drawing/2014/main" id="{D123FB22-87A0-DCA1-B42B-79B9A48BFA6F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10782;p70">
              <a:extLst>
                <a:ext uri="{FF2B5EF4-FFF2-40B4-BE49-F238E27FC236}">
                  <a16:creationId xmlns:a16="http://schemas.microsoft.com/office/drawing/2014/main" id="{0B88D1E3-3A42-BEC6-6488-035F83E8ACE4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10783;p70">
              <a:extLst>
                <a:ext uri="{FF2B5EF4-FFF2-40B4-BE49-F238E27FC236}">
                  <a16:creationId xmlns:a16="http://schemas.microsoft.com/office/drawing/2014/main" id="{1DCE81BB-F540-9E79-3063-927751A36610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10784;p70">
              <a:extLst>
                <a:ext uri="{FF2B5EF4-FFF2-40B4-BE49-F238E27FC236}">
                  <a16:creationId xmlns:a16="http://schemas.microsoft.com/office/drawing/2014/main" id="{B8A3D00C-274D-B031-A948-8EDA99D1298F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10785;p70">
              <a:extLst>
                <a:ext uri="{FF2B5EF4-FFF2-40B4-BE49-F238E27FC236}">
                  <a16:creationId xmlns:a16="http://schemas.microsoft.com/office/drawing/2014/main" id="{5CDAFBFD-542F-0845-72C5-B38FC71069CD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10786;p70">
              <a:extLst>
                <a:ext uri="{FF2B5EF4-FFF2-40B4-BE49-F238E27FC236}">
                  <a16:creationId xmlns:a16="http://schemas.microsoft.com/office/drawing/2014/main" id="{6FB82D81-9D6C-4B30-33BC-903A1236071E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10787;p70">
              <a:extLst>
                <a:ext uri="{FF2B5EF4-FFF2-40B4-BE49-F238E27FC236}">
                  <a16:creationId xmlns:a16="http://schemas.microsoft.com/office/drawing/2014/main" id="{924E0B5D-A7FD-9A17-42F6-F171EC970047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10788;p70">
              <a:extLst>
                <a:ext uri="{FF2B5EF4-FFF2-40B4-BE49-F238E27FC236}">
                  <a16:creationId xmlns:a16="http://schemas.microsoft.com/office/drawing/2014/main" id="{CDC31166-2084-623C-E493-27768353066C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10789;p70">
              <a:extLst>
                <a:ext uri="{FF2B5EF4-FFF2-40B4-BE49-F238E27FC236}">
                  <a16:creationId xmlns:a16="http://schemas.microsoft.com/office/drawing/2014/main" id="{A6190C22-FAED-04EC-B645-B1A6794F2B85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10790;p70">
              <a:extLst>
                <a:ext uri="{FF2B5EF4-FFF2-40B4-BE49-F238E27FC236}">
                  <a16:creationId xmlns:a16="http://schemas.microsoft.com/office/drawing/2014/main" id="{F2D5BE96-F206-4D68-8C5C-3335AF71AF0F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10791;p70">
              <a:extLst>
                <a:ext uri="{FF2B5EF4-FFF2-40B4-BE49-F238E27FC236}">
                  <a16:creationId xmlns:a16="http://schemas.microsoft.com/office/drawing/2014/main" id="{7564EEC6-B772-8747-0330-667654431B14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10792;p70">
              <a:extLst>
                <a:ext uri="{FF2B5EF4-FFF2-40B4-BE49-F238E27FC236}">
                  <a16:creationId xmlns:a16="http://schemas.microsoft.com/office/drawing/2014/main" id="{CBD15941-1C7B-1BB4-BEA5-4399C2EDDB2F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10793;p70">
              <a:extLst>
                <a:ext uri="{FF2B5EF4-FFF2-40B4-BE49-F238E27FC236}">
                  <a16:creationId xmlns:a16="http://schemas.microsoft.com/office/drawing/2014/main" id="{3D786A02-5028-0F4B-D399-4DB635C5AFB4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10794;p70">
              <a:extLst>
                <a:ext uri="{FF2B5EF4-FFF2-40B4-BE49-F238E27FC236}">
                  <a16:creationId xmlns:a16="http://schemas.microsoft.com/office/drawing/2014/main" id="{8CAECA0E-D3C6-0FF4-C20B-7DECDF1C650C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10795;p70">
              <a:extLst>
                <a:ext uri="{FF2B5EF4-FFF2-40B4-BE49-F238E27FC236}">
                  <a16:creationId xmlns:a16="http://schemas.microsoft.com/office/drawing/2014/main" id="{8B2B8F4D-41EA-20D1-4230-4AD155533A60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10796;p70">
              <a:extLst>
                <a:ext uri="{FF2B5EF4-FFF2-40B4-BE49-F238E27FC236}">
                  <a16:creationId xmlns:a16="http://schemas.microsoft.com/office/drawing/2014/main" id="{7A2DD25F-4CB4-B234-52A3-CAC63B86B032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10797;p70">
              <a:extLst>
                <a:ext uri="{FF2B5EF4-FFF2-40B4-BE49-F238E27FC236}">
                  <a16:creationId xmlns:a16="http://schemas.microsoft.com/office/drawing/2014/main" id="{1EA18D1D-5F6B-9B12-2670-4B44D0BF3B25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10798;p70">
              <a:extLst>
                <a:ext uri="{FF2B5EF4-FFF2-40B4-BE49-F238E27FC236}">
                  <a16:creationId xmlns:a16="http://schemas.microsoft.com/office/drawing/2014/main" id="{6272BDB8-11E6-6079-3BB9-A2468B5A1B2D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10799;p70">
              <a:extLst>
                <a:ext uri="{FF2B5EF4-FFF2-40B4-BE49-F238E27FC236}">
                  <a16:creationId xmlns:a16="http://schemas.microsoft.com/office/drawing/2014/main" id="{072B3769-849A-9911-4DE4-CFEFB1B326A3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10800;p70">
              <a:extLst>
                <a:ext uri="{FF2B5EF4-FFF2-40B4-BE49-F238E27FC236}">
                  <a16:creationId xmlns:a16="http://schemas.microsoft.com/office/drawing/2014/main" id="{6488F3BC-EBED-EFAC-F753-DFB2CE502EE5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10801;p70">
              <a:extLst>
                <a:ext uri="{FF2B5EF4-FFF2-40B4-BE49-F238E27FC236}">
                  <a16:creationId xmlns:a16="http://schemas.microsoft.com/office/drawing/2014/main" id="{E3F28F89-4A3F-526E-7198-1E286C222F1F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10802;p70">
              <a:extLst>
                <a:ext uri="{FF2B5EF4-FFF2-40B4-BE49-F238E27FC236}">
                  <a16:creationId xmlns:a16="http://schemas.microsoft.com/office/drawing/2014/main" id="{9C5F5E3F-6722-5C41-B68E-6ADF56741E1C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10803;p70">
              <a:extLst>
                <a:ext uri="{FF2B5EF4-FFF2-40B4-BE49-F238E27FC236}">
                  <a16:creationId xmlns:a16="http://schemas.microsoft.com/office/drawing/2014/main" id="{EBA3451B-FD09-AFB0-416C-1A71A4A202DC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10804;p70">
              <a:extLst>
                <a:ext uri="{FF2B5EF4-FFF2-40B4-BE49-F238E27FC236}">
                  <a16:creationId xmlns:a16="http://schemas.microsoft.com/office/drawing/2014/main" id="{C465FFC9-7D6C-5D53-F0FC-D6E195307BD2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10805;p70">
              <a:extLst>
                <a:ext uri="{FF2B5EF4-FFF2-40B4-BE49-F238E27FC236}">
                  <a16:creationId xmlns:a16="http://schemas.microsoft.com/office/drawing/2014/main" id="{7E6E00FC-F9AA-1903-8E86-C6CFE3E45F90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10806;p70">
              <a:extLst>
                <a:ext uri="{FF2B5EF4-FFF2-40B4-BE49-F238E27FC236}">
                  <a16:creationId xmlns:a16="http://schemas.microsoft.com/office/drawing/2014/main" id="{FA09A310-EBBA-7282-5790-87CD516A430B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10807;p70">
              <a:extLst>
                <a:ext uri="{FF2B5EF4-FFF2-40B4-BE49-F238E27FC236}">
                  <a16:creationId xmlns:a16="http://schemas.microsoft.com/office/drawing/2014/main" id="{31003911-17C1-5CB9-7A89-A21791D7EB41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10808;p70">
              <a:extLst>
                <a:ext uri="{FF2B5EF4-FFF2-40B4-BE49-F238E27FC236}">
                  <a16:creationId xmlns:a16="http://schemas.microsoft.com/office/drawing/2014/main" id="{126B37DD-DDE6-BD05-CF98-736BCAC192CB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10809;p70">
              <a:extLst>
                <a:ext uri="{FF2B5EF4-FFF2-40B4-BE49-F238E27FC236}">
                  <a16:creationId xmlns:a16="http://schemas.microsoft.com/office/drawing/2014/main" id="{D4E957AD-B147-9690-28CD-E946F679A03F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10810;p70">
              <a:extLst>
                <a:ext uri="{FF2B5EF4-FFF2-40B4-BE49-F238E27FC236}">
                  <a16:creationId xmlns:a16="http://schemas.microsoft.com/office/drawing/2014/main" id="{FF93D783-5D12-B0B7-74F2-05FD1051BD6C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10811;p70">
              <a:extLst>
                <a:ext uri="{FF2B5EF4-FFF2-40B4-BE49-F238E27FC236}">
                  <a16:creationId xmlns:a16="http://schemas.microsoft.com/office/drawing/2014/main" id="{E2DFBDDD-430F-42F2-8242-599FEEA18739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10812;p70">
              <a:extLst>
                <a:ext uri="{FF2B5EF4-FFF2-40B4-BE49-F238E27FC236}">
                  <a16:creationId xmlns:a16="http://schemas.microsoft.com/office/drawing/2014/main" id="{292B7489-C90B-7B19-1F72-915FB65625B6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10813;p70">
              <a:extLst>
                <a:ext uri="{FF2B5EF4-FFF2-40B4-BE49-F238E27FC236}">
                  <a16:creationId xmlns:a16="http://schemas.microsoft.com/office/drawing/2014/main" id="{491BEE29-2703-13D2-7226-2DBA182DB1F6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10814;p70">
              <a:extLst>
                <a:ext uri="{FF2B5EF4-FFF2-40B4-BE49-F238E27FC236}">
                  <a16:creationId xmlns:a16="http://schemas.microsoft.com/office/drawing/2014/main" id="{E75EA8DC-0643-CC9A-F2E1-A72FE2E99195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10815;p70">
              <a:extLst>
                <a:ext uri="{FF2B5EF4-FFF2-40B4-BE49-F238E27FC236}">
                  <a16:creationId xmlns:a16="http://schemas.microsoft.com/office/drawing/2014/main" id="{8572248D-E77A-3915-B30C-290774747EC3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10816;p70">
              <a:extLst>
                <a:ext uri="{FF2B5EF4-FFF2-40B4-BE49-F238E27FC236}">
                  <a16:creationId xmlns:a16="http://schemas.microsoft.com/office/drawing/2014/main" id="{0A3675D6-EC62-6A6F-0A9B-BDFF98B3BE4B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10817;p70">
              <a:extLst>
                <a:ext uri="{FF2B5EF4-FFF2-40B4-BE49-F238E27FC236}">
                  <a16:creationId xmlns:a16="http://schemas.microsoft.com/office/drawing/2014/main" id="{F63E0A90-A646-9325-0964-77435AE6789C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10818;p70">
              <a:extLst>
                <a:ext uri="{FF2B5EF4-FFF2-40B4-BE49-F238E27FC236}">
                  <a16:creationId xmlns:a16="http://schemas.microsoft.com/office/drawing/2014/main" id="{80EF5814-762B-FBDD-1779-8D5D02610A52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10819;p70">
              <a:extLst>
                <a:ext uri="{FF2B5EF4-FFF2-40B4-BE49-F238E27FC236}">
                  <a16:creationId xmlns:a16="http://schemas.microsoft.com/office/drawing/2014/main" id="{3CE5598B-15EF-90D5-FED6-55027B832805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10820;p70">
              <a:extLst>
                <a:ext uri="{FF2B5EF4-FFF2-40B4-BE49-F238E27FC236}">
                  <a16:creationId xmlns:a16="http://schemas.microsoft.com/office/drawing/2014/main" id="{8BFE954F-F3C5-9C60-23C0-18900C81FD95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10821;p70">
              <a:extLst>
                <a:ext uri="{FF2B5EF4-FFF2-40B4-BE49-F238E27FC236}">
                  <a16:creationId xmlns:a16="http://schemas.microsoft.com/office/drawing/2014/main" id="{C18C3E86-45A8-F207-2D20-CDF0125B8B37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10822;p70">
              <a:extLst>
                <a:ext uri="{FF2B5EF4-FFF2-40B4-BE49-F238E27FC236}">
                  <a16:creationId xmlns:a16="http://schemas.microsoft.com/office/drawing/2014/main" id="{D2B2103E-E2C4-5111-7829-3CC90785A874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10823;p70">
              <a:extLst>
                <a:ext uri="{FF2B5EF4-FFF2-40B4-BE49-F238E27FC236}">
                  <a16:creationId xmlns:a16="http://schemas.microsoft.com/office/drawing/2014/main" id="{50C1F23F-F600-1FEB-6F75-FE52D04D68ED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10824;p70">
              <a:extLst>
                <a:ext uri="{FF2B5EF4-FFF2-40B4-BE49-F238E27FC236}">
                  <a16:creationId xmlns:a16="http://schemas.microsoft.com/office/drawing/2014/main" id="{BB4717CF-D6CD-01DF-938C-F670F6C06243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10825;p70">
              <a:extLst>
                <a:ext uri="{FF2B5EF4-FFF2-40B4-BE49-F238E27FC236}">
                  <a16:creationId xmlns:a16="http://schemas.microsoft.com/office/drawing/2014/main" id="{D145AF15-45DD-DC09-DBAC-BD8F4A037869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10826;p70">
              <a:extLst>
                <a:ext uri="{FF2B5EF4-FFF2-40B4-BE49-F238E27FC236}">
                  <a16:creationId xmlns:a16="http://schemas.microsoft.com/office/drawing/2014/main" id="{900A9E72-729C-3EED-6048-5466016789AC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10827;p70">
              <a:extLst>
                <a:ext uri="{FF2B5EF4-FFF2-40B4-BE49-F238E27FC236}">
                  <a16:creationId xmlns:a16="http://schemas.microsoft.com/office/drawing/2014/main" id="{F0D818FA-6DCD-DD2D-4027-56ADA56CF482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10828;p70">
              <a:extLst>
                <a:ext uri="{FF2B5EF4-FFF2-40B4-BE49-F238E27FC236}">
                  <a16:creationId xmlns:a16="http://schemas.microsoft.com/office/drawing/2014/main" id="{68E741BD-B9E4-A00A-F95E-10D1C1C47CCE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10829;p70">
              <a:extLst>
                <a:ext uri="{FF2B5EF4-FFF2-40B4-BE49-F238E27FC236}">
                  <a16:creationId xmlns:a16="http://schemas.microsoft.com/office/drawing/2014/main" id="{A61AAB0E-EAF3-977E-593E-BDD7261A18EC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10830;p70">
              <a:extLst>
                <a:ext uri="{FF2B5EF4-FFF2-40B4-BE49-F238E27FC236}">
                  <a16:creationId xmlns:a16="http://schemas.microsoft.com/office/drawing/2014/main" id="{F42FECD2-C360-98F6-29B4-8C25CFE3556F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10831;p70">
              <a:extLst>
                <a:ext uri="{FF2B5EF4-FFF2-40B4-BE49-F238E27FC236}">
                  <a16:creationId xmlns:a16="http://schemas.microsoft.com/office/drawing/2014/main" id="{992BEC79-D8C9-A9F6-BA62-13E8E524E408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10832;p70">
              <a:extLst>
                <a:ext uri="{FF2B5EF4-FFF2-40B4-BE49-F238E27FC236}">
                  <a16:creationId xmlns:a16="http://schemas.microsoft.com/office/drawing/2014/main" id="{FB00400B-67AD-C71E-0C4C-E0038ADE5133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10833;p70">
              <a:extLst>
                <a:ext uri="{FF2B5EF4-FFF2-40B4-BE49-F238E27FC236}">
                  <a16:creationId xmlns:a16="http://schemas.microsoft.com/office/drawing/2014/main" id="{9EC8834C-AE97-01B4-E5B7-D0F22558BEE2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10834;p70">
              <a:extLst>
                <a:ext uri="{FF2B5EF4-FFF2-40B4-BE49-F238E27FC236}">
                  <a16:creationId xmlns:a16="http://schemas.microsoft.com/office/drawing/2014/main" id="{8E0EE066-60C4-9DE2-0038-E6A13936C469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10835;p70">
              <a:extLst>
                <a:ext uri="{FF2B5EF4-FFF2-40B4-BE49-F238E27FC236}">
                  <a16:creationId xmlns:a16="http://schemas.microsoft.com/office/drawing/2014/main" id="{A122396A-4C55-0A74-87B3-411685766946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10836;p70">
              <a:extLst>
                <a:ext uri="{FF2B5EF4-FFF2-40B4-BE49-F238E27FC236}">
                  <a16:creationId xmlns:a16="http://schemas.microsoft.com/office/drawing/2014/main" id="{51978F8C-15B5-0863-AC65-63963BDABD4F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10837;p70">
              <a:extLst>
                <a:ext uri="{FF2B5EF4-FFF2-40B4-BE49-F238E27FC236}">
                  <a16:creationId xmlns:a16="http://schemas.microsoft.com/office/drawing/2014/main" id="{9E04DC39-B3C5-C72A-0537-EB46739082EF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10838;p70">
              <a:extLst>
                <a:ext uri="{FF2B5EF4-FFF2-40B4-BE49-F238E27FC236}">
                  <a16:creationId xmlns:a16="http://schemas.microsoft.com/office/drawing/2014/main" id="{2FBDAF19-8BEB-01C6-EF15-ED9671C339BD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10839;p70">
              <a:extLst>
                <a:ext uri="{FF2B5EF4-FFF2-40B4-BE49-F238E27FC236}">
                  <a16:creationId xmlns:a16="http://schemas.microsoft.com/office/drawing/2014/main" id="{97CE29E9-AFB9-6651-2C60-10D492BE2B36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10840;p70">
              <a:extLst>
                <a:ext uri="{FF2B5EF4-FFF2-40B4-BE49-F238E27FC236}">
                  <a16:creationId xmlns:a16="http://schemas.microsoft.com/office/drawing/2014/main" id="{740C971F-F860-2CFF-2D94-410B2DE5722D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10841;p70">
              <a:extLst>
                <a:ext uri="{FF2B5EF4-FFF2-40B4-BE49-F238E27FC236}">
                  <a16:creationId xmlns:a16="http://schemas.microsoft.com/office/drawing/2014/main" id="{9E0C01AF-F599-265A-7BFA-37697B44832B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10842;p70">
              <a:extLst>
                <a:ext uri="{FF2B5EF4-FFF2-40B4-BE49-F238E27FC236}">
                  <a16:creationId xmlns:a16="http://schemas.microsoft.com/office/drawing/2014/main" id="{7C25D2AA-D1BA-55B9-4384-6DA7D1D205C7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10843;p70">
              <a:extLst>
                <a:ext uri="{FF2B5EF4-FFF2-40B4-BE49-F238E27FC236}">
                  <a16:creationId xmlns:a16="http://schemas.microsoft.com/office/drawing/2014/main" id="{E28D8F15-8F2B-9C65-FC0A-22D28F1AE593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10844;p70">
              <a:extLst>
                <a:ext uri="{FF2B5EF4-FFF2-40B4-BE49-F238E27FC236}">
                  <a16:creationId xmlns:a16="http://schemas.microsoft.com/office/drawing/2014/main" id="{15EC5BF1-A2A5-9A47-F460-66FC96EF100A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10845;p70">
              <a:extLst>
                <a:ext uri="{FF2B5EF4-FFF2-40B4-BE49-F238E27FC236}">
                  <a16:creationId xmlns:a16="http://schemas.microsoft.com/office/drawing/2014/main" id="{FABE1AC2-F245-8D5B-081E-413536A2A309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10846;p70">
              <a:extLst>
                <a:ext uri="{FF2B5EF4-FFF2-40B4-BE49-F238E27FC236}">
                  <a16:creationId xmlns:a16="http://schemas.microsoft.com/office/drawing/2014/main" id="{B18672CD-0104-4ECB-170F-EF70561C2B59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10847;p70">
              <a:extLst>
                <a:ext uri="{FF2B5EF4-FFF2-40B4-BE49-F238E27FC236}">
                  <a16:creationId xmlns:a16="http://schemas.microsoft.com/office/drawing/2014/main" id="{2112CAD0-53D3-81D9-36AC-113EBB173E46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10848;p70">
              <a:extLst>
                <a:ext uri="{FF2B5EF4-FFF2-40B4-BE49-F238E27FC236}">
                  <a16:creationId xmlns:a16="http://schemas.microsoft.com/office/drawing/2014/main" id="{5DC16CB8-0FCA-CFCB-E926-794AC4BE0FF9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10849;p70">
              <a:extLst>
                <a:ext uri="{FF2B5EF4-FFF2-40B4-BE49-F238E27FC236}">
                  <a16:creationId xmlns:a16="http://schemas.microsoft.com/office/drawing/2014/main" id="{E3CCAC75-645E-8566-2C80-90C9D2282878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10850;p70">
              <a:extLst>
                <a:ext uri="{FF2B5EF4-FFF2-40B4-BE49-F238E27FC236}">
                  <a16:creationId xmlns:a16="http://schemas.microsoft.com/office/drawing/2014/main" id="{71D7B0E4-967E-8906-B5C7-34FD33C4C012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10851;p70">
              <a:extLst>
                <a:ext uri="{FF2B5EF4-FFF2-40B4-BE49-F238E27FC236}">
                  <a16:creationId xmlns:a16="http://schemas.microsoft.com/office/drawing/2014/main" id="{99045BF6-4599-AED5-E48A-010D4D9BC182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10852;p70">
              <a:extLst>
                <a:ext uri="{FF2B5EF4-FFF2-40B4-BE49-F238E27FC236}">
                  <a16:creationId xmlns:a16="http://schemas.microsoft.com/office/drawing/2014/main" id="{F2D16EE3-9FD7-7A5A-83DF-8879BC8C85FB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10853;p70">
              <a:extLst>
                <a:ext uri="{FF2B5EF4-FFF2-40B4-BE49-F238E27FC236}">
                  <a16:creationId xmlns:a16="http://schemas.microsoft.com/office/drawing/2014/main" id="{CABF97D9-C733-EEC6-96AB-4B5D5C2EDCBC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10854;p70">
              <a:extLst>
                <a:ext uri="{FF2B5EF4-FFF2-40B4-BE49-F238E27FC236}">
                  <a16:creationId xmlns:a16="http://schemas.microsoft.com/office/drawing/2014/main" id="{EA011747-EDF2-CDED-1BA8-18700996985E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10855;p70">
              <a:extLst>
                <a:ext uri="{FF2B5EF4-FFF2-40B4-BE49-F238E27FC236}">
                  <a16:creationId xmlns:a16="http://schemas.microsoft.com/office/drawing/2014/main" id="{CC21069C-5739-3932-01E2-7DD92513037E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10856;p70">
              <a:extLst>
                <a:ext uri="{FF2B5EF4-FFF2-40B4-BE49-F238E27FC236}">
                  <a16:creationId xmlns:a16="http://schemas.microsoft.com/office/drawing/2014/main" id="{E66D36FB-6C79-48C9-E60D-E5E491E09F94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10857;p70">
              <a:extLst>
                <a:ext uri="{FF2B5EF4-FFF2-40B4-BE49-F238E27FC236}">
                  <a16:creationId xmlns:a16="http://schemas.microsoft.com/office/drawing/2014/main" id="{25D0FCA2-AA5C-6CFD-321E-622D5D7ACE3A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10858;p70">
              <a:extLst>
                <a:ext uri="{FF2B5EF4-FFF2-40B4-BE49-F238E27FC236}">
                  <a16:creationId xmlns:a16="http://schemas.microsoft.com/office/drawing/2014/main" id="{AD6E13F9-08A4-1F2D-6C98-D8A0E47654DE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10859;p70">
              <a:extLst>
                <a:ext uri="{FF2B5EF4-FFF2-40B4-BE49-F238E27FC236}">
                  <a16:creationId xmlns:a16="http://schemas.microsoft.com/office/drawing/2014/main" id="{86A0B809-CFC2-80DE-48FA-9D2B877E8940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10860;p70">
              <a:extLst>
                <a:ext uri="{FF2B5EF4-FFF2-40B4-BE49-F238E27FC236}">
                  <a16:creationId xmlns:a16="http://schemas.microsoft.com/office/drawing/2014/main" id="{6EF084BD-63E6-E12B-738C-0A4A31EAB49D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10861;p70">
              <a:extLst>
                <a:ext uri="{FF2B5EF4-FFF2-40B4-BE49-F238E27FC236}">
                  <a16:creationId xmlns:a16="http://schemas.microsoft.com/office/drawing/2014/main" id="{E685B513-B100-2C48-44B6-6BCF4651AC0F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10862;p70">
              <a:extLst>
                <a:ext uri="{FF2B5EF4-FFF2-40B4-BE49-F238E27FC236}">
                  <a16:creationId xmlns:a16="http://schemas.microsoft.com/office/drawing/2014/main" id="{77C9B1B2-7009-7414-B19F-A449DDD3913F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10863;p70">
              <a:extLst>
                <a:ext uri="{FF2B5EF4-FFF2-40B4-BE49-F238E27FC236}">
                  <a16:creationId xmlns:a16="http://schemas.microsoft.com/office/drawing/2014/main" id="{D60F0EDD-7A71-C025-4C21-2B14B6444B46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10864;p70">
              <a:extLst>
                <a:ext uri="{FF2B5EF4-FFF2-40B4-BE49-F238E27FC236}">
                  <a16:creationId xmlns:a16="http://schemas.microsoft.com/office/drawing/2014/main" id="{3104BE49-E8E4-A5D0-E8C6-F0449907B2C1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10865;p70">
              <a:extLst>
                <a:ext uri="{FF2B5EF4-FFF2-40B4-BE49-F238E27FC236}">
                  <a16:creationId xmlns:a16="http://schemas.microsoft.com/office/drawing/2014/main" id="{7FF57378-4085-AD2E-08E7-ED8050A6B946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10866;p70">
              <a:extLst>
                <a:ext uri="{FF2B5EF4-FFF2-40B4-BE49-F238E27FC236}">
                  <a16:creationId xmlns:a16="http://schemas.microsoft.com/office/drawing/2014/main" id="{DB2A2845-FB3D-FC65-34CE-7904EED5A32B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10867;p70">
              <a:extLst>
                <a:ext uri="{FF2B5EF4-FFF2-40B4-BE49-F238E27FC236}">
                  <a16:creationId xmlns:a16="http://schemas.microsoft.com/office/drawing/2014/main" id="{F4C2D3AE-AE7E-6885-EAB3-EBA7B82FFC04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10868;p70">
              <a:extLst>
                <a:ext uri="{FF2B5EF4-FFF2-40B4-BE49-F238E27FC236}">
                  <a16:creationId xmlns:a16="http://schemas.microsoft.com/office/drawing/2014/main" id="{4DD9F077-0D08-FA37-21B6-FF8CAA1E2286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10869;p70">
              <a:extLst>
                <a:ext uri="{FF2B5EF4-FFF2-40B4-BE49-F238E27FC236}">
                  <a16:creationId xmlns:a16="http://schemas.microsoft.com/office/drawing/2014/main" id="{FF0C3B3E-842F-A3D0-C3F7-09F73223DE19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10870;p70">
              <a:extLst>
                <a:ext uri="{FF2B5EF4-FFF2-40B4-BE49-F238E27FC236}">
                  <a16:creationId xmlns:a16="http://schemas.microsoft.com/office/drawing/2014/main" id="{ADC01F52-8BE1-C224-E092-F9863D67C8E2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10871;p70">
              <a:extLst>
                <a:ext uri="{FF2B5EF4-FFF2-40B4-BE49-F238E27FC236}">
                  <a16:creationId xmlns:a16="http://schemas.microsoft.com/office/drawing/2014/main" id="{C72A44FB-E8F8-0640-A4B4-BB0F1549E26E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10872;p70">
              <a:extLst>
                <a:ext uri="{FF2B5EF4-FFF2-40B4-BE49-F238E27FC236}">
                  <a16:creationId xmlns:a16="http://schemas.microsoft.com/office/drawing/2014/main" id="{6ED3239E-2EBD-53A5-1478-9B7D628A59AF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10873;p70">
              <a:extLst>
                <a:ext uri="{FF2B5EF4-FFF2-40B4-BE49-F238E27FC236}">
                  <a16:creationId xmlns:a16="http://schemas.microsoft.com/office/drawing/2014/main" id="{95BB1F64-0BB6-8DCC-6C6F-1CBE84E6303A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10874;p70">
              <a:extLst>
                <a:ext uri="{FF2B5EF4-FFF2-40B4-BE49-F238E27FC236}">
                  <a16:creationId xmlns:a16="http://schemas.microsoft.com/office/drawing/2014/main" id="{087D6253-E04A-3B40-07D2-29E8F0D8D5C5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10875;p70">
              <a:extLst>
                <a:ext uri="{FF2B5EF4-FFF2-40B4-BE49-F238E27FC236}">
                  <a16:creationId xmlns:a16="http://schemas.microsoft.com/office/drawing/2014/main" id="{18715C0E-9BD2-FB53-4DD6-A57E25028F52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10876;p70">
              <a:extLst>
                <a:ext uri="{FF2B5EF4-FFF2-40B4-BE49-F238E27FC236}">
                  <a16:creationId xmlns:a16="http://schemas.microsoft.com/office/drawing/2014/main" id="{F8F13406-B4A5-7AC1-B30E-906F3D924FF2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10877;p70">
              <a:extLst>
                <a:ext uri="{FF2B5EF4-FFF2-40B4-BE49-F238E27FC236}">
                  <a16:creationId xmlns:a16="http://schemas.microsoft.com/office/drawing/2014/main" id="{12E0C71D-A02E-D9C7-808E-01A935638234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10878;p70">
              <a:extLst>
                <a:ext uri="{FF2B5EF4-FFF2-40B4-BE49-F238E27FC236}">
                  <a16:creationId xmlns:a16="http://schemas.microsoft.com/office/drawing/2014/main" id="{A816BEC8-0AC0-E5CA-7820-686D2663E07A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10879;p70">
              <a:extLst>
                <a:ext uri="{FF2B5EF4-FFF2-40B4-BE49-F238E27FC236}">
                  <a16:creationId xmlns:a16="http://schemas.microsoft.com/office/drawing/2014/main" id="{EDCB22B3-6E47-6574-967B-EC701E9F5779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10880;p70">
              <a:extLst>
                <a:ext uri="{FF2B5EF4-FFF2-40B4-BE49-F238E27FC236}">
                  <a16:creationId xmlns:a16="http://schemas.microsoft.com/office/drawing/2014/main" id="{B22FB7BD-54F9-DD58-E1C3-B6F8C7447B3B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10881;p70">
              <a:extLst>
                <a:ext uri="{FF2B5EF4-FFF2-40B4-BE49-F238E27FC236}">
                  <a16:creationId xmlns:a16="http://schemas.microsoft.com/office/drawing/2014/main" id="{4F5075BD-B742-B37D-FC89-09BDC5630AF3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10882;p70">
              <a:extLst>
                <a:ext uri="{FF2B5EF4-FFF2-40B4-BE49-F238E27FC236}">
                  <a16:creationId xmlns:a16="http://schemas.microsoft.com/office/drawing/2014/main" id="{43DEFD2E-D635-F4DE-CDA7-EEB062D82FC2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10883;p70">
              <a:extLst>
                <a:ext uri="{FF2B5EF4-FFF2-40B4-BE49-F238E27FC236}">
                  <a16:creationId xmlns:a16="http://schemas.microsoft.com/office/drawing/2014/main" id="{7554183E-8AFC-55A4-C7DB-06E1799B3BB5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10884;p70">
              <a:extLst>
                <a:ext uri="{FF2B5EF4-FFF2-40B4-BE49-F238E27FC236}">
                  <a16:creationId xmlns:a16="http://schemas.microsoft.com/office/drawing/2014/main" id="{CE9DCADC-4FDD-A756-1404-DE053E522CD8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10885;p70">
              <a:extLst>
                <a:ext uri="{FF2B5EF4-FFF2-40B4-BE49-F238E27FC236}">
                  <a16:creationId xmlns:a16="http://schemas.microsoft.com/office/drawing/2014/main" id="{DE959B55-38AD-AEF9-A697-BA43321CB6B1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10886;p70">
              <a:extLst>
                <a:ext uri="{FF2B5EF4-FFF2-40B4-BE49-F238E27FC236}">
                  <a16:creationId xmlns:a16="http://schemas.microsoft.com/office/drawing/2014/main" id="{1AD5B09D-6942-17C2-5D7F-D794CE9DAFDF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10887;p70">
              <a:extLst>
                <a:ext uri="{FF2B5EF4-FFF2-40B4-BE49-F238E27FC236}">
                  <a16:creationId xmlns:a16="http://schemas.microsoft.com/office/drawing/2014/main" id="{3E1CD4F8-428E-CEB9-F326-96C685759885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10888;p70">
              <a:extLst>
                <a:ext uri="{FF2B5EF4-FFF2-40B4-BE49-F238E27FC236}">
                  <a16:creationId xmlns:a16="http://schemas.microsoft.com/office/drawing/2014/main" id="{3DA93277-2125-DCBE-3EA2-FBE61232A7DE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10889;p70">
              <a:extLst>
                <a:ext uri="{FF2B5EF4-FFF2-40B4-BE49-F238E27FC236}">
                  <a16:creationId xmlns:a16="http://schemas.microsoft.com/office/drawing/2014/main" id="{8512FEC5-B515-D2FF-6537-5A0E5CB0020A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10890;p70">
              <a:extLst>
                <a:ext uri="{FF2B5EF4-FFF2-40B4-BE49-F238E27FC236}">
                  <a16:creationId xmlns:a16="http://schemas.microsoft.com/office/drawing/2014/main" id="{EEA7479B-E178-2FEB-58E8-622A910367AB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10891;p70">
              <a:extLst>
                <a:ext uri="{FF2B5EF4-FFF2-40B4-BE49-F238E27FC236}">
                  <a16:creationId xmlns:a16="http://schemas.microsoft.com/office/drawing/2014/main" id="{D352B41F-E1D8-5AF1-19B6-7171F4FF4BA0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10892;p70">
              <a:extLst>
                <a:ext uri="{FF2B5EF4-FFF2-40B4-BE49-F238E27FC236}">
                  <a16:creationId xmlns:a16="http://schemas.microsoft.com/office/drawing/2014/main" id="{34DFFB17-3B7F-C469-0D79-50588AC6767C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10893;p70">
              <a:extLst>
                <a:ext uri="{FF2B5EF4-FFF2-40B4-BE49-F238E27FC236}">
                  <a16:creationId xmlns:a16="http://schemas.microsoft.com/office/drawing/2014/main" id="{318999EB-7A83-D923-D280-B2458ADA4D25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10894;p70">
              <a:extLst>
                <a:ext uri="{FF2B5EF4-FFF2-40B4-BE49-F238E27FC236}">
                  <a16:creationId xmlns:a16="http://schemas.microsoft.com/office/drawing/2014/main" id="{B0957472-0C89-93D9-125F-2D7102AF874C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10895;p70">
              <a:extLst>
                <a:ext uri="{FF2B5EF4-FFF2-40B4-BE49-F238E27FC236}">
                  <a16:creationId xmlns:a16="http://schemas.microsoft.com/office/drawing/2014/main" id="{E9917E11-17ED-99C1-32A2-5C3B33EA81A2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10896;p70">
              <a:extLst>
                <a:ext uri="{FF2B5EF4-FFF2-40B4-BE49-F238E27FC236}">
                  <a16:creationId xmlns:a16="http://schemas.microsoft.com/office/drawing/2014/main" id="{94EE6A94-2D0C-A20D-CAF3-0514F0E04EB2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10897;p70">
              <a:extLst>
                <a:ext uri="{FF2B5EF4-FFF2-40B4-BE49-F238E27FC236}">
                  <a16:creationId xmlns:a16="http://schemas.microsoft.com/office/drawing/2014/main" id="{0C8B0358-9D25-2C55-C782-445DE0E93FC8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10898;p70">
              <a:extLst>
                <a:ext uri="{FF2B5EF4-FFF2-40B4-BE49-F238E27FC236}">
                  <a16:creationId xmlns:a16="http://schemas.microsoft.com/office/drawing/2014/main" id="{E8F1780B-722E-819C-7C23-8B49537557CE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10899;p70">
              <a:extLst>
                <a:ext uri="{FF2B5EF4-FFF2-40B4-BE49-F238E27FC236}">
                  <a16:creationId xmlns:a16="http://schemas.microsoft.com/office/drawing/2014/main" id="{6B2856AE-0761-06BF-2A48-07EEB064C87E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10900;p70">
              <a:extLst>
                <a:ext uri="{FF2B5EF4-FFF2-40B4-BE49-F238E27FC236}">
                  <a16:creationId xmlns:a16="http://schemas.microsoft.com/office/drawing/2014/main" id="{42CE7B55-679F-46D4-6BFE-9D5B6E2B9E5C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10901;p70">
              <a:extLst>
                <a:ext uri="{FF2B5EF4-FFF2-40B4-BE49-F238E27FC236}">
                  <a16:creationId xmlns:a16="http://schemas.microsoft.com/office/drawing/2014/main" id="{138DF452-6FE5-CD17-4AE0-43AC832BEEF1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10902;p70">
              <a:extLst>
                <a:ext uri="{FF2B5EF4-FFF2-40B4-BE49-F238E27FC236}">
                  <a16:creationId xmlns:a16="http://schemas.microsoft.com/office/drawing/2014/main" id="{EAC4F974-FE9C-5573-7056-92B33C971559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10903;p70">
              <a:extLst>
                <a:ext uri="{FF2B5EF4-FFF2-40B4-BE49-F238E27FC236}">
                  <a16:creationId xmlns:a16="http://schemas.microsoft.com/office/drawing/2014/main" id="{EC81C2F2-DC50-B28E-0D3D-7AAADDF6BF70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10904;p70">
              <a:extLst>
                <a:ext uri="{FF2B5EF4-FFF2-40B4-BE49-F238E27FC236}">
                  <a16:creationId xmlns:a16="http://schemas.microsoft.com/office/drawing/2014/main" id="{9F1E0CC7-59CA-DCC9-8272-918612A39D9B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10905;p70">
              <a:extLst>
                <a:ext uri="{FF2B5EF4-FFF2-40B4-BE49-F238E27FC236}">
                  <a16:creationId xmlns:a16="http://schemas.microsoft.com/office/drawing/2014/main" id="{6EBEDCCD-771B-CBC6-0106-39FCBC127356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10906;p70">
              <a:extLst>
                <a:ext uri="{FF2B5EF4-FFF2-40B4-BE49-F238E27FC236}">
                  <a16:creationId xmlns:a16="http://schemas.microsoft.com/office/drawing/2014/main" id="{870DD048-B9CB-97F4-9A56-65BF9E8D1D82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10907;p70">
              <a:extLst>
                <a:ext uri="{FF2B5EF4-FFF2-40B4-BE49-F238E27FC236}">
                  <a16:creationId xmlns:a16="http://schemas.microsoft.com/office/drawing/2014/main" id="{51A0A22B-52D8-7670-8553-482660292475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10908;p70">
              <a:extLst>
                <a:ext uri="{FF2B5EF4-FFF2-40B4-BE49-F238E27FC236}">
                  <a16:creationId xmlns:a16="http://schemas.microsoft.com/office/drawing/2014/main" id="{2999BC62-A509-45B5-6BC6-01C0AFD0723B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10909;p70">
              <a:extLst>
                <a:ext uri="{FF2B5EF4-FFF2-40B4-BE49-F238E27FC236}">
                  <a16:creationId xmlns:a16="http://schemas.microsoft.com/office/drawing/2014/main" id="{E1CC8B8B-3496-DBD8-E716-749E9DCA5BE9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10910;p70">
              <a:extLst>
                <a:ext uri="{FF2B5EF4-FFF2-40B4-BE49-F238E27FC236}">
                  <a16:creationId xmlns:a16="http://schemas.microsoft.com/office/drawing/2014/main" id="{30EE64B4-D920-3A36-03C1-EFD75BD59EA2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10911;p70">
              <a:extLst>
                <a:ext uri="{FF2B5EF4-FFF2-40B4-BE49-F238E27FC236}">
                  <a16:creationId xmlns:a16="http://schemas.microsoft.com/office/drawing/2014/main" id="{023B1E6E-8554-C361-683C-1ADEE2665F73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10912;p70">
              <a:extLst>
                <a:ext uri="{FF2B5EF4-FFF2-40B4-BE49-F238E27FC236}">
                  <a16:creationId xmlns:a16="http://schemas.microsoft.com/office/drawing/2014/main" id="{BD86A690-4ED2-E52F-E6CD-09497CAEF06B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10913;p70">
              <a:extLst>
                <a:ext uri="{FF2B5EF4-FFF2-40B4-BE49-F238E27FC236}">
                  <a16:creationId xmlns:a16="http://schemas.microsoft.com/office/drawing/2014/main" id="{5FDF8325-7D31-467D-567A-80585472D67F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10914;p70">
              <a:extLst>
                <a:ext uri="{FF2B5EF4-FFF2-40B4-BE49-F238E27FC236}">
                  <a16:creationId xmlns:a16="http://schemas.microsoft.com/office/drawing/2014/main" id="{D8143F21-B959-6D75-25E9-C96178F1720B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10915;p70">
              <a:extLst>
                <a:ext uri="{FF2B5EF4-FFF2-40B4-BE49-F238E27FC236}">
                  <a16:creationId xmlns:a16="http://schemas.microsoft.com/office/drawing/2014/main" id="{18CEB5CB-77ED-B705-1AB9-C6EA79FF4DDF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10916;p70">
              <a:extLst>
                <a:ext uri="{FF2B5EF4-FFF2-40B4-BE49-F238E27FC236}">
                  <a16:creationId xmlns:a16="http://schemas.microsoft.com/office/drawing/2014/main" id="{FDC94BBE-7DCC-8DE1-3A94-7C244A07FAD8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10917;p70">
              <a:extLst>
                <a:ext uri="{FF2B5EF4-FFF2-40B4-BE49-F238E27FC236}">
                  <a16:creationId xmlns:a16="http://schemas.microsoft.com/office/drawing/2014/main" id="{A6A2A5E3-965F-4A00-58D8-6857A82655A0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10918;p70">
              <a:extLst>
                <a:ext uri="{FF2B5EF4-FFF2-40B4-BE49-F238E27FC236}">
                  <a16:creationId xmlns:a16="http://schemas.microsoft.com/office/drawing/2014/main" id="{1BE06A6F-8894-DBF9-F2F0-90270A56ED29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10919;p70">
              <a:extLst>
                <a:ext uri="{FF2B5EF4-FFF2-40B4-BE49-F238E27FC236}">
                  <a16:creationId xmlns:a16="http://schemas.microsoft.com/office/drawing/2014/main" id="{AD9265BB-F571-370A-F263-7635E0A89723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10920;p70">
              <a:extLst>
                <a:ext uri="{FF2B5EF4-FFF2-40B4-BE49-F238E27FC236}">
                  <a16:creationId xmlns:a16="http://schemas.microsoft.com/office/drawing/2014/main" id="{F051E199-19B2-67BB-83BE-7EC82C3F1091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10921;p70">
              <a:extLst>
                <a:ext uri="{FF2B5EF4-FFF2-40B4-BE49-F238E27FC236}">
                  <a16:creationId xmlns:a16="http://schemas.microsoft.com/office/drawing/2014/main" id="{9A729711-A969-E110-5D6F-70DE75F8A711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10922;p70">
              <a:extLst>
                <a:ext uri="{FF2B5EF4-FFF2-40B4-BE49-F238E27FC236}">
                  <a16:creationId xmlns:a16="http://schemas.microsoft.com/office/drawing/2014/main" id="{50F6CCF5-42C7-D7E8-77DD-0CC54AB18720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10923;p70">
              <a:extLst>
                <a:ext uri="{FF2B5EF4-FFF2-40B4-BE49-F238E27FC236}">
                  <a16:creationId xmlns:a16="http://schemas.microsoft.com/office/drawing/2014/main" id="{B4EEA82A-22C1-F74B-D5D9-8CA5A317A057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10924;p70">
              <a:extLst>
                <a:ext uri="{FF2B5EF4-FFF2-40B4-BE49-F238E27FC236}">
                  <a16:creationId xmlns:a16="http://schemas.microsoft.com/office/drawing/2014/main" id="{D1866BC2-FD62-47AC-4874-9035F1A7CC8A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10925;p70">
              <a:extLst>
                <a:ext uri="{FF2B5EF4-FFF2-40B4-BE49-F238E27FC236}">
                  <a16:creationId xmlns:a16="http://schemas.microsoft.com/office/drawing/2014/main" id="{A54B24CF-7BD0-7912-5987-8B6B0B056E63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10926;p70">
              <a:extLst>
                <a:ext uri="{FF2B5EF4-FFF2-40B4-BE49-F238E27FC236}">
                  <a16:creationId xmlns:a16="http://schemas.microsoft.com/office/drawing/2014/main" id="{3C917609-F957-CDD0-C5AF-B9F798985920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10927;p70">
              <a:extLst>
                <a:ext uri="{FF2B5EF4-FFF2-40B4-BE49-F238E27FC236}">
                  <a16:creationId xmlns:a16="http://schemas.microsoft.com/office/drawing/2014/main" id="{49F5FCA1-400E-F1A3-89B4-AA8558B219E1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10928;p70">
              <a:extLst>
                <a:ext uri="{FF2B5EF4-FFF2-40B4-BE49-F238E27FC236}">
                  <a16:creationId xmlns:a16="http://schemas.microsoft.com/office/drawing/2014/main" id="{DABEA00F-5179-8D42-5DCC-73D58EC39E68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10929;p70">
              <a:extLst>
                <a:ext uri="{FF2B5EF4-FFF2-40B4-BE49-F238E27FC236}">
                  <a16:creationId xmlns:a16="http://schemas.microsoft.com/office/drawing/2014/main" id="{CCD56A31-33E1-403F-C3D0-D87EF8EAFC66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10930;p70">
              <a:extLst>
                <a:ext uri="{FF2B5EF4-FFF2-40B4-BE49-F238E27FC236}">
                  <a16:creationId xmlns:a16="http://schemas.microsoft.com/office/drawing/2014/main" id="{868630D3-B448-C839-0081-69788ADDF7F5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10931;p70">
              <a:extLst>
                <a:ext uri="{FF2B5EF4-FFF2-40B4-BE49-F238E27FC236}">
                  <a16:creationId xmlns:a16="http://schemas.microsoft.com/office/drawing/2014/main" id="{289AFAA2-61FF-46D6-961F-8BEC82785127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10932;p70">
              <a:extLst>
                <a:ext uri="{FF2B5EF4-FFF2-40B4-BE49-F238E27FC236}">
                  <a16:creationId xmlns:a16="http://schemas.microsoft.com/office/drawing/2014/main" id="{F436B55B-24AF-D9B9-D14D-521CFAB0451C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10933;p70">
              <a:extLst>
                <a:ext uri="{FF2B5EF4-FFF2-40B4-BE49-F238E27FC236}">
                  <a16:creationId xmlns:a16="http://schemas.microsoft.com/office/drawing/2014/main" id="{531CA882-D95B-51DA-EA62-9CD4EC35A1A0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10934;p70">
              <a:extLst>
                <a:ext uri="{FF2B5EF4-FFF2-40B4-BE49-F238E27FC236}">
                  <a16:creationId xmlns:a16="http://schemas.microsoft.com/office/drawing/2014/main" id="{E49AAC5F-0A44-4060-6E8D-EDC2675825B4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10935;p70">
              <a:extLst>
                <a:ext uri="{FF2B5EF4-FFF2-40B4-BE49-F238E27FC236}">
                  <a16:creationId xmlns:a16="http://schemas.microsoft.com/office/drawing/2014/main" id="{23E5DF96-101F-3334-942C-7AEB3D332849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10936;p70">
              <a:extLst>
                <a:ext uri="{FF2B5EF4-FFF2-40B4-BE49-F238E27FC236}">
                  <a16:creationId xmlns:a16="http://schemas.microsoft.com/office/drawing/2014/main" id="{3917B7EB-A140-9A04-1ED3-B6838EFE63F6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10937;p70">
              <a:extLst>
                <a:ext uri="{FF2B5EF4-FFF2-40B4-BE49-F238E27FC236}">
                  <a16:creationId xmlns:a16="http://schemas.microsoft.com/office/drawing/2014/main" id="{2E27970A-413E-D6DF-DE0F-CD34F9E437BC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10938;p70">
              <a:extLst>
                <a:ext uri="{FF2B5EF4-FFF2-40B4-BE49-F238E27FC236}">
                  <a16:creationId xmlns:a16="http://schemas.microsoft.com/office/drawing/2014/main" id="{D2C24FC2-2D3F-0E71-EA2F-5FA20C511B76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10939;p70">
              <a:extLst>
                <a:ext uri="{FF2B5EF4-FFF2-40B4-BE49-F238E27FC236}">
                  <a16:creationId xmlns:a16="http://schemas.microsoft.com/office/drawing/2014/main" id="{7B192E8E-1725-DC46-111C-BC103A7C7114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10940;p70">
              <a:extLst>
                <a:ext uri="{FF2B5EF4-FFF2-40B4-BE49-F238E27FC236}">
                  <a16:creationId xmlns:a16="http://schemas.microsoft.com/office/drawing/2014/main" id="{11B3D4C4-ADBC-1FA6-49CD-596B18EFA038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10941;p70">
              <a:extLst>
                <a:ext uri="{FF2B5EF4-FFF2-40B4-BE49-F238E27FC236}">
                  <a16:creationId xmlns:a16="http://schemas.microsoft.com/office/drawing/2014/main" id="{81A000D2-B377-535E-2FFA-479F9D810707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10942;p70">
              <a:extLst>
                <a:ext uri="{FF2B5EF4-FFF2-40B4-BE49-F238E27FC236}">
                  <a16:creationId xmlns:a16="http://schemas.microsoft.com/office/drawing/2014/main" id="{2E176E16-66C2-0755-D9B1-615EAE93AC83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10943;p70">
              <a:extLst>
                <a:ext uri="{FF2B5EF4-FFF2-40B4-BE49-F238E27FC236}">
                  <a16:creationId xmlns:a16="http://schemas.microsoft.com/office/drawing/2014/main" id="{A0F91045-9E2E-AA49-AB7F-918C0320828A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10944;p70">
              <a:extLst>
                <a:ext uri="{FF2B5EF4-FFF2-40B4-BE49-F238E27FC236}">
                  <a16:creationId xmlns:a16="http://schemas.microsoft.com/office/drawing/2014/main" id="{BA6B1BF0-53C9-0BE6-4267-822D46456C64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10945;p70">
              <a:extLst>
                <a:ext uri="{FF2B5EF4-FFF2-40B4-BE49-F238E27FC236}">
                  <a16:creationId xmlns:a16="http://schemas.microsoft.com/office/drawing/2014/main" id="{F9AA09C6-0095-C4F5-44FA-F5F3D5FA2E2A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10946;p70">
              <a:extLst>
                <a:ext uri="{FF2B5EF4-FFF2-40B4-BE49-F238E27FC236}">
                  <a16:creationId xmlns:a16="http://schemas.microsoft.com/office/drawing/2014/main" id="{D81E771B-141D-B296-4B1C-3D520C6306A7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10947;p70">
              <a:extLst>
                <a:ext uri="{FF2B5EF4-FFF2-40B4-BE49-F238E27FC236}">
                  <a16:creationId xmlns:a16="http://schemas.microsoft.com/office/drawing/2014/main" id="{6512B4C8-A681-F961-D296-BB1DC09C516F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10948;p70">
              <a:extLst>
                <a:ext uri="{FF2B5EF4-FFF2-40B4-BE49-F238E27FC236}">
                  <a16:creationId xmlns:a16="http://schemas.microsoft.com/office/drawing/2014/main" id="{B235E14C-8FAC-70BC-A157-CD4C9F6CCCE5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10949;p70">
              <a:extLst>
                <a:ext uri="{FF2B5EF4-FFF2-40B4-BE49-F238E27FC236}">
                  <a16:creationId xmlns:a16="http://schemas.microsoft.com/office/drawing/2014/main" id="{039D1BF0-30D2-200D-FFB6-C2FDC9971D3A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10950;p70">
              <a:extLst>
                <a:ext uri="{FF2B5EF4-FFF2-40B4-BE49-F238E27FC236}">
                  <a16:creationId xmlns:a16="http://schemas.microsoft.com/office/drawing/2014/main" id="{8440B95A-68AB-2BA6-288A-C4A1F5BC183B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10951;p70">
              <a:extLst>
                <a:ext uri="{FF2B5EF4-FFF2-40B4-BE49-F238E27FC236}">
                  <a16:creationId xmlns:a16="http://schemas.microsoft.com/office/drawing/2014/main" id="{2CA5336F-616C-8FA8-F7B2-DFED20094F61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10952;p70">
              <a:extLst>
                <a:ext uri="{FF2B5EF4-FFF2-40B4-BE49-F238E27FC236}">
                  <a16:creationId xmlns:a16="http://schemas.microsoft.com/office/drawing/2014/main" id="{C4BBCF10-9C69-91A2-4E0A-289B9EF624E9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10953;p70">
              <a:extLst>
                <a:ext uri="{FF2B5EF4-FFF2-40B4-BE49-F238E27FC236}">
                  <a16:creationId xmlns:a16="http://schemas.microsoft.com/office/drawing/2014/main" id="{29DB51EA-9203-7AD4-FA44-D52406A98A10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10954;p70">
              <a:extLst>
                <a:ext uri="{FF2B5EF4-FFF2-40B4-BE49-F238E27FC236}">
                  <a16:creationId xmlns:a16="http://schemas.microsoft.com/office/drawing/2014/main" id="{4BA6BCED-2284-84FF-9755-1A65A59D1BC5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10955;p70">
              <a:extLst>
                <a:ext uri="{FF2B5EF4-FFF2-40B4-BE49-F238E27FC236}">
                  <a16:creationId xmlns:a16="http://schemas.microsoft.com/office/drawing/2014/main" id="{CA117F5E-C6D1-183B-12AF-8651D8C8FE37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10956;p70">
              <a:extLst>
                <a:ext uri="{FF2B5EF4-FFF2-40B4-BE49-F238E27FC236}">
                  <a16:creationId xmlns:a16="http://schemas.microsoft.com/office/drawing/2014/main" id="{D27B459F-8218-9A6F-7D97-DC642B240AF5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10957;p70">
              <a:extLst>
                <a:ext uri="{FF2B5EF4-FFF2-40B4-BE49-F238E27FC236}">
                  <a16:creationId xmlns:a16="http://schemas.microsoft.com/office/drawing/2014/main" id="{D7876290-57E7-18B0-AE1E-F785E7A51CCF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10958;p70">
              <a:extLst>
                <a:ext uri="{FF2B5EF4-FFF2-40B4-BE49-F238E27FC236}">
                  <a16:creationId xmlns:a16="http://schemas.microsoft.com/office/drawing/2014/main" id="{D9356FA6-6A47-D539-BE3E-8BE9A62F8689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10959;p70">
              <a:extLst>
                <a:ext uri="{FF2B5EF4-FFF2-40B4-BE49-F238E27FC236}">
                  <a16:creationId xmlns:a16="http://schemas.microsoft.com/office/drawing/2014/main" id="{63E28F55-19CC-D433-3681-8ACCBF3DB339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10960;p70">
              <a:extLst>
                <a:ext uri="{FF2B5EF4-FFF2-40B4-BE49-F238E27FC236}">
                  <a16:creationId xmlns:a16="http://schemas.microsoft.com/office/drawing/2014/main" id="{D939E5C1-FBF2-00B2-12E7-78C09FCD148B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10961;p70">
              <a:extLst>
                <a:ext uri="{FF2B5EF4-FFF2-40B4-BE49-F238E27FC236}">
                  <a16:creationId xmlns:a16="http://schemas.microsoft.com/office/drawing/2014/main" id="{198CA4E3-3E56-108B-B053-BD56390AF141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10962;p70">
              <a:extLst>
                <a:ext uri="{FF2B5EF4-FFF2-40B4-BE49-F238E27FC236}">
                  <a16:creationId xmlns:a16="http://schemas.microsoft.com/office/drawing/2014/main" id="{D27A81E4-1B0B-DB0B-1614-EFBBE182CAF2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10963;p70">
              <a:extLst>
                <a:ext uri="{FF2B5EF4-FFF2-40B4-BE49-F238E27FC236}">
                  <a16:creationId xmlns:a16="http://schemas.microsoft.com/office/drawing/2014/main" id="{7E10AD17-F4A8-207F-56AD-E4835851D677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10964;p70">
              <a:extLst>
                <a:ext uri="{FF2B5EF4-FFF2-40B4-BE49-F238E27FC236}">
                  <a16:creationId xmlns:a16="http://schemas.microsoft.com/office/drawing/2014/main" id="{95113E87-7ED5-523B-5CE5-4C665F8F8AE6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10965;p70">
              <a:extLst>
                <a:ext uri="{FF2B5EF4-FFF2-40B4-BE49-F238E27FC236}">
                  <a16:creationId xmlns:a16="http://schemas.microsoft.com/office/drawing/2014/main" id="{CF09758C-243D-EEA8-F126-F9707CB3876C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10966;p70">
              <a:extLst>
                <a:ext uri="{FF2B5EF4-FFF2-40B4-BE49-F238E27FC236}">
                  <a16:creationId xmlns:a16="http://schemas.microsoft.com/office/drawing/2014/main" id="{C7FE3A67-426B-BB16-EC06-DFB9EA124FA6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10967;p70">
              <a:extLst>
                <a:ext uri="{FF2B5EF4-FFF2-40B4-BE49-F238E27FC236}">
                  <a16:creationId xmlns:a16="http://schemas.microsoft.com/office/drawing/2014/main" id="{CC41D2DE-F251-2EEC-6A35-DF37D4BE7A78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10968;p70">
              <a:extLst>
                <a:ext uri="{FF2B5EF4-FFF2-40B4-BE49-F238E27FC236}">
                  <a16:creationId xmlns:a16="http://schemas.microsoft.com/office/drawing/2014/main" id="{2133E1F9-B783-A245-6909-1EA8D393ADDE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10969;p70">
              <a:extLst>
                <a:ext uri="{FF2B5EF4-FFF2-40B4-BE49-F238E27FC236}">
                  <a16:creationId xmlns:a16="http://schemas.microsoft.com/office/drawing/2014/main" id="{BFC2FE0E-0E7D-A752-C3BB-E3378A940862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10970;p70">
              <a:extLst>
                <a:ext uri="{FF2B5EF4-FFF2-40B4-BE49-F238E27FC236}">
                  <a16:creationId xmlns:a16="http://schemas.microsoft.com/office/drawing/2014/main" id="{2BC89913-14EF-F749-D9EB-3F03400C3E14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10971;p70">
              <a:extLst>
                <a:ext uri="{FF2B5EF4-FFF2-40B4-BE49-F238E27FC236}">
                  <a16:creationId xmlns:a16="http://schemas.microsoft.com/office/drawing/2014/main" id="{C0FFA69D-1021-F34D-8166-229B5D301FE6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10972;p70">
              <a:extLst>
                <a:ext uri="{FF2B5EF4-FFF2-40B4-BE49-F238E27FC236}">
                  <a16:creationId xmlns:a16="http://schemas.microsoft.com/office/drawing/2014/main" id="{DF3FD85A-2663-B909-E95D-A9BFC24B20D1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10973;p70">
              <a:extLst>
                <a:ext uri="{FF2B5EF4-FFF2-40B4-BE49-F238E27FC236}">
                  <a16:creationId xmlns:a16="http://schemas.microsoft.com/office/drawing/2014/main" id="{9E14ABD0-EEF2-BF48-0324-ABEFD0BECDF7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10974;p70">
              <a:extLst>
                <a:ext uri="{FF2B5EF4-FFF2-40B4-BE49-F238E27FC236}">
                  <a16:creationId xmlns:a16="http://schemas.microsoft.com/office/drawing/2014/main" id="{6760F582-F496-B614-9204-70CA4F8D88BA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10975;p70">
              <a:extLst>
                <a:ext uri="{FF2B5EF4-FFF2-40B4-BE49-F238E27FC236}">
                  <a16:creationId xmlns:a16="http://schemas.microsoft.com/office/drawing/2014/main" id="{78038412-1FB3-1A06-69A5-D0ECE3853156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10976;p70">
              <a:extLst>
                <a:ext uri="{FF2B5EF4-FFF2-40B4-BE49-F238E27FC236}">
                  <a16:creationId xmlns:a16="http://schemas.microsoft.com/office/drawing/2014/main" id="{640C40E4-AD20-C826-72E6-B3C485702DCD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10977;p70">
              <a:extLst>
                <a:ext uri="{FF2B5EF4-FFF2-40B4-BE49-F238E27FC236}">
                  <a16:creationId xmlns:a16="http://schemas.microsoft.com/office/drawing/2014/main" id="{6A93322B-B9B9-D83A-E505-BC949C13FC0F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10978;p70">
              <a:extLst>
                <a:ext uri="{FF2B5EF4-FFF2-40B4-BE49-F238E27FC236}">
                  <a16:creationId xmlns:a16="http://schemas.microsoft.com/office/drawing/2014/main" id="{2BFAB896-14C6-236C-21DD-A18C4CBE21E2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10979;p70">
              <a:extLst>
                <a:ext uri="{FF2B5EF4-FFF2-40B4-BE49-F238E27FC236}">
                  <a16:creationId xmlns:a16="http://schemas.microsoft.com/office/drawing/2014/main" id="{58F355D8-1115-9DC3-B4B7-47452114B75D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10980;p70">
              <a:extLst>
                <a:ext uri="{FF2B5EF4-FFF2-40B4-BE49-F238E27FC236}">
                  <a16:creationId xmlns:a16="http://schemas.microsoft.com/office/drawing/2014/main" id="{27D99F44-982B-A2B8-B70B-9D6B557EA2B8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10981;p70">
              <a:extLst>
                <a:ext uri="{FF2B5EF4-FFF2-40B4-BE49-F238E27FC236}">
                  <a16:creationId xmlns:a16="http://schemas.microsoft.com/office/drawing/2014/main" id="{05FDEFB5-8E34-16B9-82B8-C40E6144395A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10982;p70">
              <a:extLst>
                <a:ext uri="{FF2B5EF4-FFF2-40B4-BE49-F238E27FC236}">
                  <a16:creationId xmlns:a16="http://schemas.microsoft.com/office/drawing/2014/main" id="{7A2C3776-ED96-A49E-1B16-99898C14F3B3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10983;p70">
              <a:extLst>
                <a:ext uri="{FF2B5EF4-FFF2-40B4-BE49-F238E27FC236}">
                  <a16:creationId xmlns:a16="http://schemas.microsoft.com/office/drawing/2014/main" id="{01C3ADE3-7A12-68F7-E481-57B9E66AC6C9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10984;p70">
              <a:extLst>
                <a:ext uri="{FF2B5EF4-FFF2-40B4-BE49-F238E27FC236}">
                  <a16:creationId xmlns:a16="http://schemas.microsoft.com/office/drawing/2014/main" id="{69A50FFB-7BF5-774A-ABCD-0E1A33A9D204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10985;p70">
              <a:extLst>
                <a:ext uri="{FF2B5EF4-FFF2-40B4-BE49-F238E27FC236}">
                  <a16:creationId xmlns:a16="http://schemas.microsoft.com/office/drawing/2014/main" id="{7B3792AC-1289-D9AF-378C-2817CF7B7A10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10986;p70">
              <a:extLst>
                <a:ext uri="{FF2B5EF4-FFF2-40B4-BE49-F238E27FC236}">
                  <a16:creationId xmlns:a16="http://schemas.microsoft.com/office/drawing/2014/main" id="{586B1CE2-5844-045B-8D26-5042C8F22FAA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10987;p70">
              <a:extLst>
                <a:ext uri="{FF2B5EF4-FFF2-40B4-BE49-F238E27FC236}">
                  <a16:creationId xmlns:a16="http://schemas.microsoft.com/office/drawing/2014/main" id="{7A48D75D-EED0-C0FE-F4F6-5B06439659C2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10988;p70">
              <a:extLst>
                <a:ext uri="{FF2B5EF4-FFF2-40B4-BE49-F238E27FC236}">
                  <a16:creationId xmlns:a16="http://schemas.microsoft.com/office/drawing/2014/main" id="{D3604761-7523-E5A9-A5AA-D78C3B48B39A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10989;p70">
              <a:extLst>
                <a:ext uri="{FF2B5EF4-FFF2-40B4-BE49-F238E27FC236}">
                  <a16:creationId xmlns:a16="http://schemas.microsoft.com/office/drawing/2014/main" id="{86EB6BAB-D6C4-725D-5AC5-36AA962D633F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10990;p70">
              <a:extLst>
                <a:ext uri="{FF2B5EF4-FFF2-40B4-BE49-F238E27FC236}">
                  <a16:creationId xmlns:a16="http://schemas.microsoft.com/office/drawing/2014/main" id="{3015AD3C-8EFB-9FFD-06B7-1DFDD30747CA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10991;p70">
              <a:extLst>
                <a:ext uri="{FF2B5EF4-FFF2-40B4-BE49-F238E27FC236}">
                  <a16:creationId xmlns:a16="http://schemas.microsoft.com/office/drawing/2014/main" id="{6001260F-B55D-8EC3-897F-3B4C87C22933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10992;p70">
              <a:extLst>
                <a:ext uri="{FF2B5EF4-FFF2-40B4-BE49-F238E27FC236}">
                  <a16:creationId xmlns:a16="http://schemas.microsoft.com/office/drawing/2014/main" id="{44773C52-B9D7-2F6F-1211-B5AEBA59970C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10993;p70">
              <a:extLst>
                <a:ext uri="{FF2B5EF4-FFF2-40B4-BE49-F238E27FC236}">
                  <a16:creationId xmlns:a16="http://schemas.microsoft.com/office/drawing/2014/main" id="{FF07B1B0-91CA-451F-073C-2D5B15A963C4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10994;p70">
              <a:extLst>
                <a:ext uri="{FF2B5EF4-FFF2-40B4-BE49-F238E27FC236}">
                  <a16:creationId xmlns:a16="http://schemas.microsoft.com/office/drawing/2014/main" id="{C0826572-680A-58D6-0F07-FF69A0EC86E3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10995;p70">
              <a:extLst>
                <a:ext uri="{FF2B5EF4-FFF2-40B4-BE49-F238E27FC236}">
                  <a16:creationId xmlns:a16="http://schemas.microsoft.com/office/drawing/2014/main" id="{D4D896CF-7859-4E17-557F-9045470B0B43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10996;p70">
              <a:extLst>
                <a:ext uri="{FF2B5EF4-FFF2-40B4-BE49-F238E27FC236}">
                  <a16:creationId xmlns:a16="http://schemas.microsoft.com/office/drawing/2014/main" id="{BC4FE994-DD0F-1461-D6C6-ACB10D8EE1EB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10997;p70">
              <a:extLst>
                <a:ext uri="{FF2B5EF4-FFF2-40B4-BE49-F238E27FC236}">
                  <a16:creationId xmlns:a16="http://schemas.microsoft.com/office/drawing/2014/main" id="{3E7A493F-771B-50BA-EB52-90A1479EB8DA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10998;p70">
              <a:extLst>
                <a:ext uri="{FF2B5EF4-FFF2-40B4-BE49-F238E27FC236}">
                  <a16:creationId xmlns:a16="http://schemas.microsoft.com/office/drawing/2014/main" id="{A5682A96-1EF9-BF9B-2468-BBFBAB5CD81E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10999;p70">
              <a:extLst>
                <a:ext uri="{FF2B5EF4-FFF2-40B4-BE49-F238E27FC236}">
                  <a16:creationId xmlns:a16="http://schemas.microsoft.com/office/drawing/2014/main" id="{C63F05E5-0E6A-DF3B-73ED-F57212FE5E39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11000;p70">
              <a:extLst>
                <a:ext uri="{FF2B5EF4-FFF2-40B4-BE49-F238E27FC236}">
                  <a16:creationId xmlns:a16="http://schemas.microsoft.com/office/drawing/2014/main" id="{EE14C933-7B08-4EED-0BFA-C2CAB848E47D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11001;p70">
              <a:extLst>
                <a:ext uri="{FF2B5EF4-FFF2-40B4-BE49-F238E27FC236}">
                  <a16:creationId xmlns:a16="http://schemas.microsoft.com/office/drawing/2014/main" id="{793F2590-7003-4CB6-EC0B-44D0C099B1A2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11002;p70">
              <a:extLst>
                <a:ext uri="{FF2B5EF4-FFF2-40B4-BE49-F238E27FC236}">
                  <a16:creationId xmlns:a16="http://schemas.microsoft.com/office/drawing/2014/main" id="{4D8794E9-CC3C-C85A-69C9-8133908AD05A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11003;p70">
              <a:extLst>
                <a:ext uri="{FF2B5EF4-FFF2-40B4-BE49-F238E27FC236}">
                  <a16:creationId xmlns:a16="http://schemas.microsoft.com/office/drawing/2014/main" id="{5217FDA2-7F8D-3DBC-003D-1BBF0FCC62BB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11004;p70">
              <a:extLst>
                <a:ext uri="{FF2B5EF4-FFF2-40B4-BE49-F238E27FC236}">
                  <a16:creationId xmlns:a16="http://schemas.microsoft.com/office/drawing/2014/main" id="{D4CB9A36-0518-78CA-09A2-8BAB9E7BC42D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11005;p70">
              <a:extLst>
                <a:ext uri="{FF2B5EF4-FFF2-40B4-BE49-F238E27FC236}">
                  <a16:creationId xmlns:a16="http://schemas.microsoft.com/office/drawing/2014/main" id="{4F5F193C-5FE9-01FC-89C1-0B5610D9C459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11006;p70">
              <a:extLst>
                <a:ext uri="{FF2B5EF4-FFF2-40B4-BE49-F238E27FC236}">
                  <a16:creationId xmlns:a16="http://schemas.microsoft.com/office/drawing/2014/main" id="{A1912ECF-25FB-C53B-AEC3-373AB496B82B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11007;p70">
              <a:extLst>
                <a:ext uri="{FF2B5EF4-FFF2-40B4-BE49-F238E27FC236}">
                  <a16:creationId xmlns:a16="http://schemas.microsoft.com/office/drawing/2014/main" id="{80044C46-AC53-A89C-0744-2E45FC359ACC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11008;p70">
              <a:extLst>
                <a:ext uri="{FF2B5EF4-FFF2-40B4-BE49-F238E27FC236}">
                  <a16:creationId xmlns:a16="http://schemas.microsoft.com/office/drawing/2014/main" id="{EEA933F4-6764-8843-DE7D-609C9E1FE0C4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11009;p70">
              <a:extLst>
                <a:ext uri="{FF2B5EF4-FFF2-40B4-BE49-F238E27FC236}">
                  <a16:creationId xmlns:a16="http://schemas.microsoft.com/office/drawing/2014/main" id="{CCD3D89C-DAB7-1BBC-1A3F-E96C52331591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11010;p70">
              <a:extLst>
                <a:ext uri="{FF2B5EF4-FFF2-40B4-BE49-F238E27FC236}">
                  <a16:creationId xmlns:a16="http://schemas.microsoft.com/office/drawing/2014/main" id="{1D90294B-4002-4E36-5A62-F383F98C0462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11011;p70">
              <a:extLst>
                <a:ext uri="{FF2B5EF4-FFF2-40B4-BE49-F238E27FC236}">
                  <a16:creationId xmlns:a16="http://schemas.microsoft.com/office/drawing/2014/main" id="{7C031153-36CF-5648-F4E4-942E540217D5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11012;p70">
              <a:extLst>
                <a:ext uri="{FF2B5EF4-FFF2-40B4-BE49-F238E27FC236}">
                  <a16:creationId xmlns:a16="http://schemas.microsoft.com/office/drawing/2014/main" id="{63F2986B-E25A-FCDE-A2C5-BC7D53207182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11013;p70">
              <a:extLst>
                <a:ext uri="{FF2B5EF4-FFF2-40B4-BE49-F238E27FC236}">
                  <a16:creationId xmlns:a16="http://schemas.microsoft.com/office/drawing/2014/main" id="{13586B8F-03B2-A1E8-0B11-871D6AB4A1AD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11014;p70">
              <a:extLst>
                <a:ext uri="{FF2B5EF4-FFF2-40B4-BE49-F238E27FC236}">
                  <a16:creationId xmlns:a16="http://schemas.microsoft.com/office/drawing/2014/main" id="{17E58524-4290-7423-7619-4806E4250F2F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11015;p70">
              <a:extLst>
                <a:ext uri="{FF2B5EF4-FFF2-40B4-BE49-F238E27FC236}">
                  <a16:creationId xmlns:a16="http://schemas.microsoft.com/office/drawing/2014/main" id="{BD1FE287-A23E-440D-104D-70F940144A23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11016;p70">
              <a:extLst>
                <a:ext uri="{FF2B5EF4-FFF2-40B4-BE49-F238E27FC236}">
                  <a16:creationId xmlns:a16="http://schemas.microsoft.com/office/drawing/2014/main" id="{C2D1790A-6E24-742B-6EC5-BD75C5CFD836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089467" y="159944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+mn-ea"/>
                <a:ea typeface="+mn-ea"/>
              </a:rPr>
              <a:t>Thanks!</a:t>
            </a:r>
            <a:endParaRPr sz="7200">
              <a:latin typeface="+mn-ea"/>
              <a:ea typeface="+mn-ea"/>
            </a:endParaRPr>
          </a:p>
        </p:txBody>
      </p:sp>
      <p:grpSp>
        <p:nvGrpSpPr>
          <p:cNvPr id="3808" name="Google Shape;4241;p64">
            <a:extLst>
              <a:ext uri="{FF2B5EF4-FFF2-40B4-BE49-F238E27FC236}">
                <a16:creationId xmlns:a16="http://schemas.microsoft.com/office/drawing/2014/main" id="{6F21ED8C-5F6E-E6C8-4834-E5959EA2407F}"/>
              </a:ext>
            </a:extLst>
          </p:cNvPr>
          <p:cNvGrpSpPr/>
          <p:nvPr/>
        </p:nvGrpSpPr>
        <p:grpSpPr>
          <a:xfrm>
            <a:off x="3350821" y="1630447"/>
            <a:ext cx="2442358" cy="1882605"/>
            <a:chOff x="1338075" y="463925"/>
            <a:chExt cx="5022575" cy="4585450"/>
          </a:xfrm>
        </p:grpSpPr>
        <p:sp>
          <p:nvSpPr>
            <p:cNvPr id="3809" name="Google Shape;4242;p64">
              <a:extLst>
                <a:ext uri="{FF2B5EF4-FFF2-40B4-BE49-F238E27FC236}">
                  <a16:creationId xmlns:a16="http://schemas.microsoft.com/office/drawing/2014/main" id="{F3DB3398-101E-59F4-0BD7-66458EB3619E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4243;p64">
              <a:extLst>
                <a:ext uri="{FF2B5EF4-FFF2-40B4-BE49-F238E27FC236}">
                  <a16:creationId xmlns:a16="http://schemas.microsoft.com/office/drawing/2014/main" id="{F97A7A00-91E2-9472-8BB5-0964258A555D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4244;p64">
              <a:extLst>
                <a:ext uri="{FF2B5EF4-FFF2-40B4-BE49-F238E27FC236}">
                  <a16:creationId xmlns:a16="http://schemas.microsoft.com/office/drawing/2014/main" id="{D25EADCC-8F77-E4F7-85C7-3DD765F1E21C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4245;p64">
              <a:extLst>
                <a:ext uri="{FF2B5EF4-FFF2-40B4-BE49-F238E27FC236}">
                  <a16:creationId xmlns:a16="http://schemas.microsoft.com/office/drawing/2014/main" id="{6BE0BC1F-367D-CA94-B54B-1CC610ED2CE4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4246;p64">
              <a:extLst>
                <a:ext uri="{FF2B5EF4-FFF2-40B4-BE49-F238E27FC236}">
                  <a16:creationId xmlns:a16="http://schemas.microsoft.com/office/drawing/2014/main" id="{05146CA1-6403-85BF-B492-E4EEEDFABBE2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4247;p64">
              <a:extLst>
                <a:ext uri="{FF2B5EF4-FFF2-40B4-BE49-F238E27FC236}">
                  <a16:creationId xmlns:a16="http://schemas.microsoft.com/office/drawing/2014/main" id="{5147EB23-21E7-C867-057A-21095D4D2A9C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4248;p64">
              <a:extLst>
                <a:ext uri="{FF2B5EF4-FFF2-40B4-BE49-F238E27FC236}">
                  <a16:creationId xmlns:a16="http://schemas.microsoft.com/office/drawing/2014/main" id="{EC64564F-E956-8494-684A-9ECD6213F74B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4249;p64">
              <a:extLst>
                <a:ext uri="{FF2B5EF4-FFF2-40B4-BE49-F238E27FC236}">
                  <a16:creationId xmlns:a16="http://schemas.microsoft.com/office/drawing/2014/main" id="{DFBE427E-33C3-4C33-0BDA-6302ADB99B10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4250;p64">
              <a:extLst>
                <a:ext uri="{FF2B5EF4-FFF2-40B4-BE49-F238E27FC236}">
                  <a16:creationId xmlns:a16="http://schemas.microsoft.com/office/drawing/2014/main" id="{7A98A54D-DDFE-A037-C1F7-48CA0F389A5E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4251;p64">
              <a:extLst>
                <a:ext uri="{FF2B5EF4-FFF2-40B4-BE49-F238E27FC236}">
                  <a16:creationId xmlns:a16="http://schemas.microsoft.com/office/drawing/2014/main" id="{1D6FC869-5BEE-B6FE-B329-9A32BF8557FD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4252;p64">
              <a:extLst>
                <a:ext uri="{FF2B5EF4-FFF2-40B4-BE49-F238E27FC236}">
                  <a16:creationId xmlns:a16="http://schemas.microsoft.com/office/drawing/2014/main" id="{B1AF1090-5E19-B99E-405E-F7DC5B6EADB5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4253;p64">
              <a:extLst>
                <a:ext uri="{FF2B5EF4-FFF2-40B4-BE49-F238E27FC236}">
                  <a16:creationId xmlns:a16="http://schemas.microsoft.com/office/drawing/2014/main" id="{F4E11265-7E64-667F-30F0-F9EDACC934E5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4254;p64">
              <a:extLst>
                <a:ext uri="{FF2B5EF4-FFF2-40B4-BE49-F238E27FC236}">
                  <a16:creationId xmlns:a16="http://schemas.microsoft.com/office/drawing/2014/main" id="{E95DF3CC-0AA1-06BD-20AD-3F860475A727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4255;p64">
              <a:extLst>
                <a:ext uri="{FF2B5EF4-FFF2-40B4-BE49-F238E27FC236}">
                  <a16:creationId xmlns:a16="http://schemas.microsoft.com/office/drawing/2014/main" id="{96E359F6-185E-4D6F-4203-E8CDE8853781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4256;p64">
              <a:extLst>
                <a:ext uri="{FF2B5EF4-FFF2-40B4-BE49-F238E27FC236}">
                  <a16:creationId xmlns:a16="http://schemas.microsoft.com/office/drawing/2014/main" id="{07CA8BDF-01FF-7517-4111-2527D13526DB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4257;p64">
              <a:extLst>
                <a:ext uri="{FF2B5EF4-FFF2-40B4-BE49-F238E27FC236}">
                  <a16:creationId xmlns:a16="http://schemas.microsoft.com/office/drawing/2014/main" id="{9992E178-0A9D-BAFF-7407-2FDBBCBDAC1F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4258;p64">
              <a:extLst>
                <a:ext uri="{FF2B5EF4-FFF2-40B4-BE49-F238E27FC236}">
                  <a16:creationId xmlns:a16="http://schemas.microsoft.com/office/drawing/2014/main" id="{23823937-C299-8FE2-8A00-AE0DDEC580CF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4259;p64">
              <a:extLst>
                <a:ext uri="{FF2B5EF4-FFF2-40B4-BE49-F238E27FC236}">
                  <a16:creationId xmlns:a16="http://schemas.microsoft.com/office/drawing/2014/main" id="{C121C182-7E86-725E-4DE8-37C43DD42AE6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4260;p64">
              <a:extLst>
                <a:ext uri="{FF2B5EF4-FFF2-40B4-BE49-F238E27FC236}">
                  <a16:creationId xmlns:a16="http://schemas.microsoft.com/office/drawing/2014/main" id="{1C87E0E1-1177-1BAC-1963-52EF8388A1AF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4261;p64">
              <a:extLst>
                <a:ext uri="{FF2B5EF4-FFF2-40B4-BE49-F238E27FC236}">
                  <a16:creationId xmlns:a16="http://schemas.microsoft.com/office/drawing/2014/main" id="{DED8FE86-809D-07FD-766C-74B263C70886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4262;p64">
              <a:extLst>
                <a:ext uri="{FF2B5EF4-FFF2-40B4-BE49-F238E27FC236}">
                  <a16:creationId xmlns:a16="http://schemas.microsoft.com/office/drawing/2014/main" id="{5ADBF197-3217-E5BF-4BEE-3E42BFD5FD0C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4263;p64">
              <a:extLst>
                <a:ext uri="{FF2B5EF4-FFF2-40B4-BE49-F238E27FC236}">
                  <a16:creationId xmlns:a16="http://schemas.microsoft.com/office/drawing/2014/main" id="{CFEF99DE-1EBA-3BC7-29D0-A5D20F6B2919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4264;p64">
              <a:extLst>
                <a:ext uri="{FF2B5EF4-FFF2-40B4-BE49-F238E27FC236}">
                  <a16:creationId xmlns:a16="http://schemas.microsoft.com/office/drawing/2014/main" id="{3BF0ABFD-495A-E4D1-96FB-7A387AA56C96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4265;p64">
              <a:extLst>
                <a:ext uri="{FF2B5EF4-FFF2-40B4-BE49-F238E27FC236}">
                  <a16:creationId xmlns:a16="http://schemas.microsoft.com/office/drawing/2014/main" id="{38BDB3DF-BECB-CFF9-F3F3-75A6C2468C59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4266;p64">
              <a:extLst>
                <a:ext uri="{FF2B5EF4-FFF2-40B4-BE49-F238E27FC236}">
                  <a16:creationId xmlns:a16="http://schemas.microsoft.com/office/drawing/2014/main" id="{481C1CDE-4D56-13EB-84F5-781B5F8994EC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4267;p64">
              <a:extLst>
                <a:ext uri="{FF2B5EF4-FFF2-40B4-BE49-F238E27FC236}">
                  <a16:creationId xmlns:a16="http://schemas.microsoft.com/office/drawing/2014/main" id="{DC7D4D77-A482-DBCE-D770-F8B7CE221C87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4268;p64">
              <a:extLst>
                <a:ext uri="{FF2B5EF4-FFF2-40B4-BE49-F238E27FC236}">
                  <a16:creationId xmlns:a16="http://schemas.microsoft.com/office/drawing/2014/main" id="{85C00406-229F-2E2A-2465-3138F57137E8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4269;p64">
              <a:extLst>
                <a:ext uri="{FF2B5EF4-FFF2-40B4-BE49-F238E27FC236}">
                  <a16:creationId xmlns:a16="http://schemas.microsoft.com/office/drawing/2014/main" id="{B11CFF8A-A1C7-03B8-B682-7005515325E0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4270;p64">
              <a:extLst>
                <a:ext uri="{FF2B5EF4-FFF2-40B4-BE49-F238E27FC236}">
                  <a16:creationId xmlns:a16="http://schemas.microsoft.com/office/drawing/2014/main" id="{CBF2BF5A-685F-40E2-62FF-D6A8E85CD372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4271;p64">
              <a:extLst>
                <a:ext uri="{FF2B5EF4-FFF2-40B4-BE49-F238E27FC236}">
                  <a16:creationId xmlns:a16="http://schemas.microsoft.com/office/drawing/2014/main" id="{A030B94C-C31B-FE43-06A7-1B51DE891F37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4272;p64">
              <a:extLst>
                <a:ext uri="{FF2B5EF4-FFF2-40B4-BE49-F238E27FC236}">
                  <a16:creationId xmlns:a16="http://schemas.microsoft.com/office/drawing/2014/main" id="{197EFF0F-32AF-1A4C-32BC-FABD64958A8E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4273;p64">
              <a:extLst>
                <a:ext uri="{FF2B5EF4-FFF2-40B4-BE49-F238E27FC236}">
                  <a16:creationId xmlns:a16="http://schemas.microsoft.com/office/drawing/2014/main" id="{518C361D-33EA-2D6E-19BB-1009D41D7CBA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4274;p64">
              <a:extLst>
                <a:ext uri="{FF2B5EF4-FFF2-40B4-BE49-F238E27FC236}">
                  <a16:creationId xmlns:a16="http://schemas.microsoft.com/office/drawing/2014/main" id="{D1903B51-3B4E-40D4-094E-1D7F946B8685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4275;p64">
              <a:extLst>
                <a:ext uri="{FF2B5EF4-FFF2-40B4-BE49-F238E27FC236}">
                  <a16:creationId xmlns:a16="http://schemas.microsoft.com/office/drawing/2014/main" id="{0C6193EE-D2B3-79EE-DC96-728BA16B20CD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4276;p64">
              <a:extLst>
                <a:ext uri="{FF2B5EF4-FFF2-40B4-BE49-F238E27FC236}">
                  <a16:creationId xmlns:a16="http://schemas.microsoft.com/office/drawing/2014/main" id="{C6997C65-8069-A109-B9EA-DE6AAEEF2EC2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4277;p64">
              <a:extLst>
                <a:ext uri="{FF2B5EF4-FFF2-40B4-BE49-F238E27FC236}">
                  <a16:creationId xmlns:a16="http://schemas.microsoft.com/office/drawing/2014/main" id="{65601857-AE57-403A-92D6-08E8F85E56BC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4278;p64">
              <a:extLst>
                <a:ext uri="{FF2B5EF4-FFF2-40B4-BE49-F238E27FC236}">
                  <a16:creationId xmlns:a16="http://schemas.microsoft.com/office/drawing/2014/main" id="{D265AAD2-D694-59ED-53FD-29E9C7DCB5B6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4279;p64">
              <a:extLst>
                <a:ext uri="{FF2B5EF4-FFF2-40B4-BE49-F238E27FC236}">
                  <a16:creationId xmlns:a16="http://schemas.microsoft.com/office/drawing/2014/main" id="{38BB2264-2C49-BACB-2159-0B4315B39B18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4280;p64">
              <a:extLst>
                <a:ext uri="{FF2B5EF4-FFF2-40B4-BE49-F238E27FC236}">
                  <a16:creationId xmlns:a16="http://schemas.microsoft.com/office/drawing/2014/main" id="{3F7CAA3F-99B9-38A0-D7E5-C7FA3E45D821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4281;p64">
              <a:extLst>
                <a:ext uri="{FF2B5EF4-FFF2-40B4-BE49-F238E27FC236}">
                  <a16:creationId xmlns:a16="http://schemas.microsoft.com/office/drawing/2014/main" id="{5B484E87-5CD1-7E21-F478-9B6E103B7577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4282;p64">
              <a:extLst>
                <a:ext uri="{FF2B5EF4-FFF2-40B4-BE49-F238E27FC236}">
                  <a16:creationId xmlns:a16="http://schemas.microsoft.com/office/drawing/2014/main" id="{C4FCD9A7-4F65-CC51-18B8-ECD53D10614A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4283;p64">
              <a:extLst>
                <a:ext uri="{FF2B5EF4-FFF2-40B4-BE49-F238E27FC236}">
                  <a16:creationId xmlns:a16="http://schemas.microsoft.com/office/drawing/2014/main" id="{4CD8C091-4856-E861-3111-525598AC4580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4284;p64">
              <a:extLst>
                <a:ext uri="{FF2B5EF4-FFF2-40B4-BE49-F238E27FC236}">
                  <a16:creationId xmlns:a16="http://schemas.microsoft.com/office/drawing/2014/main" id="{FC239CAB-134F-F7F6-31C9-E075C3C1F859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4285;p64">
              <a:extLst>
                <a:ext uri="{FF2B5EF4-FFF2-40B4-BE49-F238E27FC236}">
                  <a16:creationId xmlns:a16="http://schemas.microsoft.com/office/drawing/2014/main" id="{4F7FE199-551A-5066-56C5-92A113892DF1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4286;p64">
              <a:extLst>
                <a:ext uri="{FF2B5EF4-FFF2-40B4-BE49-F238E27FC236}">
                  <a16:creationId xmlns:a16="http://schemas.microsoft.com/office/drawing/2014/main" id="{70989F77-F507-0FD1-0F46-76C9C2D8000C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4287;p64">
              <a:extLst>
                <a:ext uri="{FF2B5EF4-FFF2-40B4-BE49-F238E27FC236}">
                  <a16:creationId xmlns:a16="http://schemas.microsoft.com/office/drawing/2014/main" id="{42CB6579-B275-BFEB-1414-8A46B6D71C51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4288;p64">
              <a:extLst>
                <a:ext uri="{FF2B5EF4-FFF2-40B4-BE49-F238E27FC236}">
                  <a16:creationId xmlns:a16="http://schemas.microsoft.com/office/drawing/2014/main" id="{7B8CCBCD-0CA1-4D41-A774-79AFD148C45D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4289;p64">
              <a:extLst>
                <a:ext uri="{FF2B5EF4-FFF2-40B4-BE49-F238E27FC236}">
                  <a16:creationId xmlns:a16="http://schemas.microsoft.com/office/drawing/2014/main" id="{EFCFDF26-C5DE-5AB0-96AF-97343B2D2795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4290;p64">
              <a:extLst>
                <a:ext uri="{FF2B5EF4-FFF2-40B4-BE49-F238E27FC236}">
                  <a16:creationId xmlns:a16="http://schemas.microsoft.com/office/drawing/2014/main" id="{5ADC0FA7-E79F-E262-D1E6-F3DBF6435AB3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4291;p64">
              <a:extLst>
                <a:ext uri="{FF2B5EF4-FFF2-40B4-BE49-F238E27FC236}">
                  <a16:creationId xmlns:a16="http://schemas.microsoft.com/office/drawing/2014/main" id="{095FB5EF-A186-CC27-6214-809850C75C7E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4292;p64">
              <a:extLst>
                <a:ext uri="{FF2B5EF4-FFF2-40B4-BE49-F238E27FC236}">
                  <a16:creationId xmlns:a16="http://schemas.microsoft.com/office/drawing/2014/main" id="{46267739-834E-A87B-683D-C01E280DA38F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4293;p64">
              <a:extLst>
                <a:ext uri="{FF2B5EF4-FFF2-40B4-BE49-F238E27FC236}">
                  <a16:creationId xmlns:a16="http://schemas.microsoft.com/office/drawing/2014/main" id="{5CEEFA13-4ECE-59AE-0134-CA92CA472512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4294;p64">
              <a:extLst>
                <a:ext uri="{FF2B5EF4-FFF2-40B4-BE49-F238E27FC236}">
                  <a16:creationId xmlns:a16="http://schemas.microsoft.com/office/drawing/2014/main" id="{122B366A-3FCA-B0FF-75DA-3737180E4FAD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4295;p64">
              <a:extLst>
                <a:ext uri="{FF2B5EF4-FFF2-40B4-BE49-F238E27FC236}">
                  <a16:creationId xmlns:a16="http://schemas.microsoft.com/office/drawing/2014/main" id="{47A498BC-C701-71DD-94AE-F91980923517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4296;p64">
              <a:extLst>
                <a:ext uri="{FF2B5EF4-FFF2-40B4-BE49-F238E27FC236}">
                  <a16:creationId xmlns:a16="http://schemas.microsoft.com/office/drawing/2014/main" id="{02BEBFAE-55A6-35C8-164F-2CB336FA88F0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4297;p64">
              <a:extLst>
                <a:ext uri="{FF2B5EF4-FFF2-40B4-BE49-F238E27FC236}">
                  <a16:creationId xmlns:a16="http://schemas.microsoft.com/office/drawing/2014/main" id="{242771C9-0062-EDC7-9C35-343EB50156DC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4298;p64">
              <a:extLst>
                <a:ext uri="{FF2B5EF4-FFF2-40B4-BE49-F238E27FC236}">
                  <a16:creationId xmlns:a16="http://schemas.microsoft.com/office/drawing/2014/main" id="{1E88B08A-3488-BFBE-E6CC-463220F50777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4299;p64">
              <a:extLst>
                <a:ext uri="{FF2B5EF4-FFF2-40B4-BE49-F238E27FC236}">
                  <a16:creationId xmlns:a16="http://schemas.microsoft.com/office/drawing/2014/main" id="{76580865-E025-CAFA-32BD-0F673500D3EA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4300;p64">
              <a:extLst>
                <a:ext uri="{FF2B5EF4-FFF2-40B4-BE49-F238E27FC236}">
                  <a16:creationId xmlns:a16="http://schemas.microsoft.com/office/drawing/2014/main" id="{18880EBE-786A-C878-2223-0F30BE9A547E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4301;p64">
              <a:extLst>
                <a:ext uri="{FF2B5EF4-FFF2-40B4-BE49-F238E27FC236}">
                  <a16:creationId xmlns:a16="http://schemas.microsoft.com/office/drawing/2014/main" id="{7811B455-23A6-60BA-A705-3DADA232992A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4302;p64">
              <a:extLst>
                <a:ext uri="{FF2B5EF4-FFF2-40B4-BE49-F238E27FC236}">
                  <a16:creationId xmlns:a16="http://schemas.microsoft.com/office/drawing/2014/main" id="{B4E09820-A0F8-48CB-B392-4289C85088A1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4303;p64">
              <a:extLst>
                <a:ext uri="{FF2B5EF4-FFF2-40B4-BE49-F238E27FC236}">
                  <a16:creationId xmlns:a16="http://schemas.microsoft.com/office/drawing/2014/main" id="{5800CE84-4AEC-72CD-8671-67984DA877F3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4304;p64">
              <a:extLst>
                <a:ext uri="{FF2B5EF4-FFF2-40B4-BE49-F238E27FC236}">
                  <a16:creationId xmlns:a16="http://schemas.microsoft.com/office/drawing/2014/main" id="{3C26B753-9B48-44AD-6053-DCE0ACA13519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4305;p64">
              <a:extLst>
                <a:ext uri="{FF2B5EF4-FFF2-40B4-BE49-F238E27FC236}">
                  <a16:creationId xmlns:a16="http://schemas.microsoft.com/office/drawing/2014/main" id="{6FF64A41-16F3-B5D1-FE44-579C462A8F86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4306;p64">
              <a:extLst>
                <a:ext uri="{FF2B5EF4-FFF2-40B4-BE49-F238E27FC236}">
                  <a16:creationId xmlns:a16="http://schemas.microsoft.com/office/drawing/2014/main" id="{75E09D4C-D51C-84BB-C4B7-E1C10C9D20C3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4307;p64">
              <a:extLst>
                <a:ext uri="{FF2B5EF4-FFF2-40B4-BE49-F238E27FC236}">
                  <a16:creationId xmlns:a16="http://schemas.microsoft.com/office/drawing/2014/main" id="{A2A20974-6C25-23C5-81C5-798599672DF8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4308;p64">
              <a:extLst>
                <a:ext uri="{FF2B5EF4-FFF2-40B4-BE49-F238E27FC236}">
                  <a16:creationId xmlns:a16="http://schemas.microsoft.com/office/drawing/2014/main" id="{FDAB7F5E-2DEB-9673-04B8-1ACE2490DAED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4309;p64">
              <a:extLst>
                <a:ext uri="{FF2B5EF4-FFF2-40B4-BE49-F238E27FC236}">
                  <a16:creationId xmlns:a16="http://schemas.microsoft.com/office/drawing/2014/main" id="{078D17F2-A4D7-7735-EBBA-1297702534BC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4310;p64">
              <a:extLst>
                <a:ext uri="{FF2B5EF4-FFF2-40B4-BE49-F238E27FC236}">
                  <a16:creationId xmlns:a16="http://schemas.microsoft.com/office/drawing/2014/main" id="{36E246C0-D664-CF7F-F1F5-7FCABFEFB49F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4311;p64">
              <a:extLst>
                <a:ext uri="{FF2B5EF4-FFF2-40B4-BE49-F238E27FC236}">
                  <a16:creationId xmlns:a16="http://schemas.microsoft.com/office/drawing/2014/main" id="{B13DB8B0-A86B-9AAA-FD2B-ED53417BF8D7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4312;p64">
              <a:extLst>
                <a:ext uri="{FF2B5EF4-FFF2-40B4-BE49-F238E27FC236}">
                  <a16:creationId xmlns:a16="http://schemas.microsoft.com/office/drawing/2014/main" id="{AD1D00FD-2DF1-F0D6-A4D7-735D5480C40D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4313;p64">
              <a:extLst>
                <a:ext uri="{FF2B5EF4-FFF2-40B4-BE49-F238E27FC236}">
                  <a16:creationId xmlns:a16="http://schemas.microsoft.com/office/drawing/2014/main" id="{165C728E-6680-B4CD-8E3C-EDB637E818D8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4314;p64">
              <a:extLst>
                <a:ext uri="{FF2B5EF4-FFF2-40B4-BE49-F238E27FC236}">
                  <a16:creationId xmlns:a16="http://schemas.microsoft.com/office/drawing/2014/main" id="{E2E5EFA0-CE49-8826-C57C-241AB4182507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4315;p64">
              <a:extLst>
                <a:ext uri="{FF2B5EF4-FFF2-40B4-BE49-F238E27FC236}">
                  <a16:creationId xmlns:a16="http://schemas.microsoft.com/office/drawing/2014/main" id="{99979FCC-289F-FCC6-330B-A042DB4C8FF7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4316;p64">
              <a:extLst>
                <a:ext uri="{FF2B5EF4-FFF2-40B4-BE49-F238E27FC236}">
                  <a16:creationId xmlns:a16="http://schemas.microsoft.com/office/drawing/2014/main" id="{36E57831-8E81-5140-92C1-380BBE49AAEF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4317;p64">
              <a:extLst>
                <a:ext uri="{FF2B5EF4-FFF2-40B4-BE49-F238E27FC236}">
                  <a16:creationId xmlns:a16="http://schemas.microsoft.com/office/drawing/2014/main" id="{A537C723-FFFD-B243-C38A-58D5375D1E8A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4318;p64">
              <a:extLst>
                <a:ext uri="{FF2B5EF4-FFF2-40B4-BE49-F238E27FC236}">
                  <a16:creationId xmlns:a16="http://schemas.microsoft.com/office/drawing/2014/main" id="{14480953-9A45-77C3-8326-F89F8A30309E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4319;p64">
              <a:extLst>
                <a:ext uri="{FF2B5EF4-FFF2-40B4-BE49-F238E27FC236}">
                  <a16:creationId xmlns:a16="http://schemas.microsoft.com/office/drawing/2014/main" id="{34E30033-9298-46CD-A0CE-B681BAA605BE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4320;p64">
              <a:extLst>
                <a:ext uri="{FF2B5EF4-FFF2-40B4-BE49-F238E27FC236}">
                  <a16:creationId xmlns:a16="http://schemas.microsoft.com/office/drawing/2014/main" id="{3D8EC97C-959F-6006-67A3-09C6E69851BA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4321;p64">
              <a:extLst>
                <a:ext uri="{FF2B5EF4-FFF2-40B4-BE49-F238E27FC236}">
                  <a16:creationId xmlns:a16="http://schemas.microsoft.com/office/drawing/2014/main" id="{C72CAF3C-BC2E-554E-0CFD-19811598419A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4322;p64">
              <a:extLst>
                <a:ext uri="{FF2B5EF4-FFF2-40B4-BE49-F238E27FC236}">
                  <a16:creationId xmlns:a16="http://schemas.microsoft.com/office/drawing/2014/main" id="{4E18A001-5F78-73FB-4657-5B4D0BC1E310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4323;p64">
              <a:extLst>
                <a:ext uri="{FF2B5EF4-FFF2-40B4-BE49-F238E27FC236}">
                  <a16:creationId xmlns:a16="http://schemas.microsoft.com/office/drawing/2014/main" id="{B5753F6A-CC73-E90C-7D09-254C70C3CBF7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4324;p64">
              <a:extLst>
                <a:ext uri="{FF2B5EF4-FFF2-40B4-BE49-F238E27FC236}">
                  <a16:creationId xmlns:a16="http://schemas.microsoft.com/office/drawing/2014/main" id="{7FB39838-5EA3-DF68-2F0E-BD6092D5409B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4325;p64">
              <a:extLst>
                <a:ext uri="{FF2B5EF4-FFF2-40B4-BE49-F238E27FC236}">
                  <a16:creationId xmlns:a16="http://schemas.microsoft.com/office/drawing/2014/main" id="{3436366F-3DDA-61DA-A4BB-31FDDEFD709D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4326;p64">
              <a:extLst>
                <a:ext uri="{FF2B5EF4-FFF2-40B4-BE49-F238E27FC236}">
                  <a16:creationId xmlns:a16="http://schemas.microsoft.com/office/drawing/2014/main" id="{F99CBA2F-6265-D705-A51D-CC7C998687D3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4327;p64">
              <a:extLst>
                <a:ext uri="{FF2B5EF4-FFF2-40B4-BE49-F238E27FC236}">
                  <a16:creationId xmlns:a16="http://schemas.microsoft.com/office/drawing/2014/main" id="{C172DDF6-8434-237D-D1ED-AD2F2CCD6C5A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4328;p64">
              <a:extLst>
                <a:ext uri="{FF2B5EF4-FFF2-40B4-BE49-F238E27FC236}">
                  <a16:creationId xmlns:a16="http://schemas.microsoft.com/office/drawing/2014/main" id="{DE88378B-811F-83EF-62DE-C0BEE60B74EE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4329;p64">
              <a:extLst>
                <a:ext uri="{FF2B5EF4-FFF2-40B4-BE49-F238E27FC236}">
                  <a16:creationId xmlns:a16="http://schemas.microsoft.com/office/drawing/2014/main" id="{23170853-13E3-0BE8-7333-E019A305FA9C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4330;p64">
              <a:extLst>
                <a:ext uri="{FF2B5EF4-FFF2-40B4-BE49-F238E27FC236}">
                  <a16:creationId xmlns:a16="http://schemas.microsoft.com/office/drawing/2014/main" id="{2DBBF4FB-0FC3-759B-3B83-C3D7FBBCEBAC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4331;p64">
              <a:extLst>
                <a:ext uri="{FF2B5EF4-FFF2-40B4-BE49-F238E27FC236}">
                  <a16:creationId xmlns:a16="http://schemas.microsoft.com/office/drawing/2014/main" id="{AE3D88BD-044C-9CA0-6692-30E1CF96012B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4332;p64">
              <a:extLst>
                <a:ext uri="{FF2B5EF4-FFF2-40B4-BE49-F238E27FC236}">
                  <a16:creationId xmlns:a16="http://schemas.microsoft.com/office/drawing/2014/main" id="{23471CCC-0B73-1708-8037-76D9A5A7705C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4333;p64">
              <a:extLst>
                <a:ext uri="{FF2B5EF4-FFF2-40B4-BE49-F238E27FC236}">
                  <a16:creationId xmlns:a16="http://schemas.microsoft.com/office/drawing/2014/main" id="{2003ACAD-20FC-31A7-A269-FA7D558A363F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4334;p64">
              <a:extLst>
                <a:ext uri="{FF2B5EF4-FFF2-40B4-BE49-F238E27FC236}">
                  <a16:creationId xmlns:a16="http://schemas.microsoft.com/office/drawing/2014/main" id="{A9E91BED-544B-5C3D-1F7A-653B899F8BCE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4335;p64">
              <a:extLst>
                <a:ext uri="{FF2B5EF4-FFF2-40B4-BE49-F238E27FC236}">
                  <a16:creationId xmlns:a16="http://schemas.microsoft.com/office/drawing/2014/main" id="{50F674B7-D4EA-8B5D-473A-7389EF474D8A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4336;p64">
              <a:extLst>
                <a:ext uri="{FF2B5EF4-FFF2-40B4-BE49-F238E27FC236}">
                  <a16:creationId xmlns:a16="http://schemas.microsoft.com/office/drawing/2014/main" id="{D6F88826-9C77-C631-6F68-381672DE8FB3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4337;p64">
              <a:extLst>
                <a:ext uri="{FF2B5EF4-FFF2-40B4-BE49-F238E27FC236}">
                  <a16:creationId xmlns:a16="http://schemas.microsoft.com/office/drawing/2014/main" id="{E43E123F-169A-890B-D320-CF3B18577CA9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4338;p64">
              <a:extLst>
                <a:ext uri="{FF2B5EF4-FFF2-40B4-BE49-F238E27FC236}">
                  <a16:creationId xmlns:a16="http://schemas.microsoft.com/office/drawing/2014/main" id="{AB25CF39-4EEC-869F-72E9-4D8815E071C5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4339;p64">
              <a:extLst>
                <a:ext uri="{FF2B5EF4-FFF2-40B4-BE49-F238E27FC236}">
                  <a16:creationId xmlns:a16="http://schemas.microsoft.com/office/drawing/2014/main" id="{4C24ADEC-E4EC-2917-F512-4A2C6B9CAFF3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4340;p64">
              <a:extLst>
                <a:ext uri="{FF2B5EF4-FFF2-40B4-BE49-F238E27FC236}">
                  <a16:creationId xmlns:a16="http://schemas.microsoft.com/office/drawing/2014/main" id="{057C5983-F175-940C-E4ED-8E0F9639FF61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4341;p64">
              <a:extLst>
                <a:ext uri="{FF2B5EF4-FFF2-40B4-BE49-F238E27FC236}">
                  <a16:creationId xmlns:a16="http://schemas.microsoft.com/office/drawing/2014/main" id="{1E32A8B1-CAE9-B077-7E9C-DF9AC4184BBD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4342;p64">
              <a:extLst>
                <a:ext uri="{FF2B5EF4-FFF2-40B4-BE49-F238E27FC236}">
                  <a16:creationId xmlns:a16="http://schemas.microsoft.com/office/drawing/2014/main" id="{A9072148-98B7-A5D1-3656-3FC8D834A58E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4343;p64">
              <a:extLst>
                <a:ext uri="{FF2B5EF4-FFF2-40B4-BE49-F238E27FC236}">
                  <a16:creationId xmlns:a16="http://schemas.microsoft.com/office/drawing/2014/main" id="{1E55398A-6E4D-06FD-21C4-75F15EDDE29A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4344;p64">
              <a:extLst>
                <a:ext uri="{FF2B5EF4-FFF2-40B4-BE49-F238E27FC236}">
                  <a16:creationId xmlns:a16="http://schemas.microsoft.com/office/drawing/2014/main" id="{B83FE272-E0DD-BD8C-E0B4-A8426E88BCBF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4345;p64">
              <a:extLst>
                <a:ext uri="{FF2B5EF4-FFF2-40B4-BE49-F238E27FC236}">
                  <a16:creationId xmlns:a16="http://schemas.microsoft.com/office/drawing/2014/main" id="{1CCD718E-2EF2-4EF9-205D-A4643A97ED20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4346;p64">
              <a:extLst>
                <a:ext uri="{FF2B5EF4-FFF2-40B4-BE49-F238E27FC236}">
                  <a16:creationId xmlns:a16="http://schemas.microsoft.com/office/drawing/2014/main" id="{7A42B411-3CE0-09DD-D33C-9A1D3EC8EBE0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4347;p64">
              <a:extLst>
                <a:ext uri="{FF2B5EF4-FFF2-40B4-BE49-F238E27FC236}">
                  <a16:creationId xmlns:a16="http://schemas.microsoft.com/office/drawing/2014/main" id="{B53990EB-05E9-AE7D-84CA-4E7394832E95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4348;p64">
              <a:extLst>
                <a:ext uri="{FF2B5EF4-FFF2-40B4-BE49-F238E27FC236}">
                  <a16:creationId xmlns:a16="http://schemas.microsoft.com/office/drawing/2014/main" id="{6180B8DB-6E8B-67F5-935B-0FAB041C635D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4349;p64">
              <a:extLst>
                <a:ext uri="{FF2B5EF4-FFF2-40B4-BE49-F238E27FC236}">
                  <a16:creationId xmlns:a16="http://schemas.microsoft.com/office/drawing/2014/main" id="{E877B350-9869-A154-2FFB-98F3FB209C60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4350;p64">
              <a:extLst>
                <a:ext uri="{FF2B5EF4-FFF2-40B4-BE49-F238E27FC236}">
                  <a16:creationId xmlns:a16="http://schemas.microsoft.com/office/drawing/2014/main" id="{21938A19-84F5-F5F3-442C-357E0B5ECC6B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4351;p64">
              <a:extLst>
                <a:ext uri="{FF2B5EF4-FFF2-40B4-BE49-F238E27FC236}">
                  <a16:creationId xmlns:a16="http://schemas.microsoft.com/office/drawing/2014/main" id="{FD88E191-2E6A-FE59-839B-986CE02A9B57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4352;p64">
              <a:extLst>
                <a:ext uri="{FF2B5EF4-FFF2-40B4-BE49-F238E27FC236}">
                  <a16:creationId xmlns:a16="http://schemas.microsoft.com/office/drawing/2014/main" id="{8787CB22-6507-F80C-7FE7-9BEE34238105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4353;p64">
              <a:extLst>
                <a:ext uri="{FF2B5EF4-FFF2-40B4-BE49-F238E27FC236}">
                  <a16:creationId xmlns:a16="http://schemas.microsoft.com/office/drawing/2014/main" id="{30612CCD-D851-6A4A-5DB8-BD1A01D1C4EE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4354;p64">
              <a:extLst>
                <a:ext uri="{FF2B5EF4-FFF2-40B4-BE49-F238E27FC236}">
                  <a16:creationId xmlns:a16="http://schemas.microsoft.com/office/drawing/2014/main" id="{68A37DFC-742B-A9FD-4FCE-04D3D8FBE65B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4355;p64">
              <a:extLst>
                <a:ext uri="{FF2B5EF4-FFF2-40B4-BE49-F238E27FC236}">
                  <a16:creationId xmlns:a16="http://schemas.microsoft.com/office/drawing/2014/main" id="{D6DA0FF9-F5AB-1EB0-B4DA-EC12F2AF26F1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4356;p64">
              <a:extLst>
                <a:ext uri="{FF2B5EF4-FFF2-40B4-BE49-F238E27FC236}">
                  <a16:creationId xmlns:a16="http://schemas.microsoft.com/office/drawing/2014/main" id="{092DA968-B93D-5CCF-9508-31B1EF21374F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4357;p64">
              <a:extLst>
                <a:ext uri="{FF2B5EF4-FFF2-40B4-BE49-F238E27FC236}">
                  <a16:creationId xmlns:a16="http://schemas.microsoft.com/office/drawing/2014/main" id="{22D2ECA3-0E6C-5226-EF10-62D319E54E0E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4358;p64">
              <a:extLst>
                <a:ext uri="{FF2B5EF4-FFF2-40B4-BE49-F238E27FC236}">
                  <a16:creationId xmlns:a16="http://schemas.microsoft.com/office/drawing/2014/main" id="{857797CC-CA3C-E00C-7912-A11FCAC76E7B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4359;p64">
              <a:extLst>
                <a:ext uri="{FF2B5EF4-FFF2-40B4-BE49-F238E27FC236}">
                  <a16:creationId xmlns:a16="http://schemas.microsoft.com/office/drawing/2014/main" id="{D45F82F5-967D-801E-CD00-609E800865FE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4360;p64">
              <a:extLst>
                <a:ext uri="{FF2B5EF4-FFF2-40B4-BE49-F238E27FC236}">
                  <a16:creationId xmlns:a16="http://schemas.microsoft.com/office/drawing/2014/main" id="{C2C68F8E-178E-19BB-A534-4C24EC01E320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4361;p64">
              <a:extLst>
                <a:ext uri="{FF2B5EF4-FFF2-40B4-BE49-F238E27FC236}">
                  <a16:creationId xmlns:a16="http://schemas.microsoft.com/office/drawing/2014/main" id="{2DBFB1F0-8B4C-63FA-022B-7230A75A74BD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4362;p64">
              <a:extLst>
                <a:ext uri="{FF2B5EF4-FFF2-40B4-BE49-F238E27FC236}">
                  <a16:creationId xmlns:a16="http://schemas.microsoft.com/office/drawing/2014/main" id="{3769B1ED-ADEB-8919-3A7B-0BC76290923B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4363;p64">
              <a:extLst>
                <a:ext uri="{FF2B5EF4-FFF2-40B4-BE49-F238E27FC236}">
                  <a16:creationId xmlns:a16="http://schemas.microsoft.com/office/drawing/2014/main" id="{198BBEE9-7DD9-84FB-2227-A9D59125E3AC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4364;p64">
              <a:extLst>
                <a:ext uri="{FF2B5EF4-FFF2-40B4-BE49-F238E27FC236}">
                  <a16:creationId xmlns:a16="http://schemas.microsoft.com/office/drawing/2014/main" id="{208BC1D0-13C9-EAB0-C8FF-4209F0ED6229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4365;p64">
              <a:extLst>
                <a:ext uri="{FF2B5EF4-FFF2-40B4-BE49-F238E27FC236}">
                  <a16:creationId xmlns:a16="http://schemas.microsoft.com/office/drawing/2014/main" id="{3601D2B9-3032-0A69-1009-A3C90F261E97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4366;p64">
              <a:extLst>
                <a:ext uri="{FF2B5EF4-FFF2-40B4-BE49-F238E27FC236}">
                  <a16:creationId xmlns:a16="http://schemas.microsoft.com/office/drawing/2014/main" id="{8C92EA48-077A-D104-0653-97A67CB67EF4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4367;p64">
              <a:extLst>
                <a:ext uri="{FF2B5EF4-FFF2-40B4-BE49-F238E27FC236}">
                  <a16:creationId xmlns:a16="http://schemas.microsoft.com/office/drawing/2014/main" id="{DD628FA9-965B-2BAE-E6B3-284A0274B719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4368;p64">
              <a:extLst>
                <a:ext uri="{FF2B5EF4-FFF2-40B4-BE49-F238E27FC236}">
                  <a16:creationId xmlns:a16="http://schemas.microsoft.com/office/drawing/2014/main" id="{26985E6A-F2B9-3393-8BF9-D0029780B6AF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4369;p64">
              <a:extLst>
                <a:ext uri="{FF2B5EF4-FFF2-40B4-BE49-F238E27FC236}">
                  <a16:creationId xmlns:a16="http://schemas.microsoft.com/office/drawing/2014/main" id="{07E8AC01-6C0D-3783-39DB-FDA14C68C278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4370;p64">
              <a:extLst>
                <a:ext uri="{FF2B5EF4-FFF2-40B4-BE49-F238E27FC236}">
                  <a16:creationId xmlns:a16="http://schemas.microsoft.com/office/drawing/2014/main" id="{9A1CC24B-A2F6-6BEC-E00D-605BD3582DAC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4371;p64">
              <a:extLst>
                <a:ext uri="{FF2B5EF4-FFF2-40B4-BE49-F238E27FC236}">
                  <a16:creationId xmlns:a16="http://schemas.microsoft.com/office/drawing/2014/main" id="{72E1C580-CCB0-D420-3901-0BCE0C33CB2E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4372;p64">
              <a:extLst>
                <a:ext uri="{FF2B5EF4-FFF2-40B4-BE49-F238E27FC236}">
                  <a16:creationId xmlns:a16="http://schemas.microsoft.com/office/drawing/2014/main" id="{DDADE797-6C8A-6D21-120F-1432390AC14F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4373;p64">
              <a:extLst>
                <a:ext uri="{FF2B5EF4-FFF2-40B4-BE49-F238E27FC236}">
                  <a16:creationId xmlns:a16="http://schemas.microsoft.com/office/drawing/2014/main" id="{5D4B36F4-3C77-CA0B-EF29-8412CEEDE101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4374;p64">
              <a:extLst>
                <a:ext uri="{FF2B5EF4-FFF2-40B4-BE49-F238E27FC236}">
                  <a16:creationId xmlns:a16="http://schemas.microsoft.com/office/drawing/2014/main" id="{B0455D54-4394-D4B2-5149-C178BD27E85C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4375;p64">
              <a:extLst>
                <a:ext uri="{FF2B5EF4-FFF2-40B4-BE49-F238E27FC236}">
                  <a16:creationId xmlns:a16="http://schemas.microsoft.com/office/drawing/2014/main" id="{E122AF0B-B8F6-2B25-FF40-17652DACDA2E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4376;p64">
              <a:extLst>
                <a:ext uri="{FF2B5EF4-FFF2-40B4-BE49-F238E27FC236}">
                  <a16:creationId xmlns:a16="http://schemas.microsoft.com/office/drawing/2014/main" id="{F04228FF-2FC4-8A3C-EB40-4685EFD563B3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4377;p64">
              <a:extLst>
                <a:ext uri="{FF2B5EF4-FFF2-40B4-BE49-F238E27FC236}">
                  <a16:creationId xmlns:a16="http://schemas.microsoft.com/office/drawing/2014/main" id="{67923B7E-F390-536B-0912-172FC81FF4BE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4378;p64">
              <a:extLst>
                <a:ext uri="{FF2B5EF4-FFF2-40B4-BE49-F238E27FC236}">
                  <a16:creationId xmlns:a16="http://schemas.microsoft.com/office/drawing/2014/main" id="{32DF09CE-E824-2204-1768-DB3E694CD7D8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4379;p64">
              <a:extLst>
                <a:ext uri="{FF2B5EF4-FFF2-40B4-BE49-F238E27FC236}">
                  <a16:creationId xmlns:a16="http://schemas.microsoft.com/office/drawing/2014/main" id="{006C30C1-EE0B-BA02-BB0F-3633C650B677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4380;p64">
              <a:extLst>
                <a:ext uri="{FF2B5EF4-FFF2-40B4-BE49-F238E27FC236}">
                  <a16:creationId xmlns:a16="http://schemas.microsoft.com/office/drawing/2014/main" id="{C63A225B-787C-B008-E801-9D0C38BBE28A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4381;p64">
              <a:extLst>
                <a:ext uri="{FF2B5EF4-FFF2-40B4-BE49-F238E27FC236}">
                  <a16:creationId xmlns:a16="http://schemas.microsoft.com/office/drawing/2014/main" id="{828E4242-D67C-B967-6385-52499680287D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4382;p64">
              <a:extLst>
                <a:ext uri="{FF2B5EF4-FFF2-40B4-BE49-F238E27FC236}">
                  <a16:creationId xmlns:a16="http://schemas.microsoft.com/office/drawing/2014/main" id="{A4BBA3A4-2C88-A55B-2209-31C381BA8ABF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4383;p64">
              <a:extLst>
                <a:ext uri="{FF2B5EF4-FFF2-40B4-BE49-F238E27FC236}">
                  <a16:creationId xmlns:a16="http://schemas.microsoft.com/office/drawing/2014/main" id="{9F8FF011-26DD-15B9-D848-FB45F235EF16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4384;p64">
              <a:extLst>
                <a:ext uri="{FF2B5EF4-FFF2-40B4-BE49-F238E27FC236}">
                  <a16:creationId xmlns:a16="http://schemas.microsoft.com/office/drawing/2014/main" id="{4EB75A73-012E-01E8-CFBD-D146D1201264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4385;p64">
              <a:extLst>
                <a:ext uri="{FF2B5EF4-FFF2-40B4-BE49-F238E27FC236}">
                  <a16:creationId xmlns:a16="http://schemas.microsoft.com/office/drawing/2014/main" id="{3C5E6253-350E-2EB6-EDDC-56DFBA8A543E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4386;p64">
              <a:extLst>
                <a:ext uri="{FF2B5EF4-FFF2-40B4-BE49-F238E27FC236}">
                  <a16:creationId xmlns:a16="http://schemas.microsoft.com/office/drawing/2014/main" id="{D4B4269F-7BF1-DFB0-C2EF-1CD3E5F3D33A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4387;p64">
              <a:extLst>
                <a:ext uri="{FF2B5EF4-FFF2-40B4-BE49-F238E27FC236}">
                  <a16:creationId xmlns:a16="http://schemas.microsoft.com/office/drawing/2014/main" id="{C9C90C70-CA71-FBBF-B948-B976D25C11B9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4388;p64">
              <a:extLst>
                <a:ext uri="{FF2B5EF4-FFF2-40B4-BE49-F238E27FC236}">
                  <a16:creationId xmlns:a16="http://schemas.microsoft.com/office/drawing/2014/main" id="{46A33E77-4E36-1BFF-E1C1-8FDC94CE55F0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4389;p64">
              <a:extLst>
                <a:ext uri="{FF2B5EF4-FFF2-40B4-BE49-F238E27FC236}">
                  <a16:creationId xmlns:a16="http://schemas.microsoft.com/office/drawing/2014/main" id="{C4F20976-8EAA-C95F-D855-F4836D54FFC1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4390;p64">
              <a:extLst>
                <a:ext uri="{FF2B5EF4-FFF2-40B4-BE49-F238E27FC236}">
                  <a16:creationId xmlns:a16="http://schemas.microsoft.com/office/drawing/2014/main" id="{1A13EEDA-1660-3112-A9A9-51E7BC86D80F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4391;p64">
              <a:extLst>
                <a:ext uri="{FF2B5EF4-FFF2-40B4-BE49-F238E27FC236}">
                  <a16:creationId xmlns:a16="http://schemas.microsoft.com/office/drawing/2014/main" id="{B4478386-F188-AD40-9B76-D99DC728C054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4392;p64">
              <a:extLst>
                <a:ext uri="{FF2B5EF4-FFF2-40B4-BE49-F238E27FC236}">
                  <a16:creationId xmlns:a16="http://schemas.microsoft.com/office/drawing/2014/main" id="{3536BF7D-5826-AD7C-EB38-400763963393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4393;p64">
              <a:extLst>
                <a:ext uri="{FF2B5EF4-FFF2-40B4-BE49-F238E27FC236}">
                  <a16:creationId xmlns:a16="http://schemas.microsoft.com/office/drawing/2014/main" id="{1369CF1A-124A-03F2-7132-B418CA78BF89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4394;p64">
              <a:extLst>
                <a:ext uri="{FF2B5EF4-FFF2-40B4-BE49-F238E27FC236}">
                  <a16:creationId xmlns:a16="http://schemas.microsoft.com/office/drawing/2014/main" id="{FE9BCCAC-B63F-C003-7D49-6AA8A00BE122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4395;p64">
              <a:extLst>
                <a:ext uri="{FF2B5EF4-FFF2-40B4-BE49-F238E27FC236}">
                  <a16:creationId xmlns:a16="http://schemas.microsoft.com/office/drawing/2014/main" id="{269C1F13-B851-147A-6CB9-5BF13938B92C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4396;p64">
              <a:extLst>
                <a:ext uri="{FF2B5EF4-FFF2-40B4-BE49-F238E27FC236}">
                  <a16:creationId xmlns:a16="http://schemas.microsoft.com/office/drawing/2014/main" id="{E9F51422-A7EA-F316-BF17-D33DD177502E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4397;p64">
              <a:extLst>
                <a:ext uri="{FF2B5EF4-FFF2-40B4-BE49-F238E27FC236}">
                  <a16:creationId xmlns:a16="http://schemas.microsoft.com/office/drawing/2014/main" id="{45D04CF3-236C-3409-6ECA-8E4BFE0A9F72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4398;p64">
              <a:extLst>
                <a:ext uri="{FF2B5EF4-FFF2-40B4-BE49-F238E27FC236}">
                  <a16:creationId xmlns:a16="http://schemas.microsoft.com/office/drawing/2014/main" id="{332B3837-1C28-2C6E-8C0A-7F4D9E6C7D29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4399;p64">
              <a:extLst>
                <a:ext uri="{FF2B5EF4-FFF2-40B4-BE49-F238E27FC236}">
                  <a16:creationId xmlns:a16="http://schemas.microsoft.com/office/drawing/2014/main" id="{20D4CF4A-5BC5-0530-9075-8DB2419AB790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4400;p64">
              <a:extLst>
                <a:ext uri="{FF2B5EF4-FFF2-40B4-BE49-F238E27FC236}">
                  <a16:creationId xmlns:a16="http://schemas.microsoft.com/office/drawing/2014/main" id="{FD6ED7CD-960C-A0DB-AE63-27C6591FF2BA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4401;p64">
              <a:extLst>
                <a:ext uri="{FF2B5EF4-FFF2-40B4-BE49-F238E27FC236}">
                  <a16:creationId xmlns:a16="http://schemas.microsoft.com/office/drawing/2014/main" id="{B30324D0-E412-3598-CEBB-3C6FB2692556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4402;p64">
              <a:extLst>
                <a:ext uri="{FF2B5EF4-FFF2-40B4-BE49-F238E27FC236}">
                  <a16:creationId xmlns:a16="http://schemas.microsoft.com/office/drawing/2014/main" id="{06CD5BB9-B835-9294-EFEF-B21A472BB8FB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4403;p64">
              <a:extLst>
                <a:ext uri="{FF2B5EF4-FFF2-40B4-BE49-F238E27FC236}">
                  <a16:creationId xmlns:a16="http://schemas.microsoft.com/office/drawing/2014/main" id="{6984A136-DCDA-9D21-BF36-530A92841D0D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4404;p64">
              <a:extLst>
                <a:ext uri="{FF2B5EF4-FFF2-40B4-BE49-F238E27FC236}">
                  <a16:creationId xmlns:a16="http://schemas.microsoft.com/office/drawing/2014/main" id="{304DF52F-EE92-FF89-3E46-4C826AD99F5C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4405;p64">
              <a:extLst>
                <a:ext uri="{FF2B5EF4-FFF2-40B4-BE49-F238E27FC236}">
                  <a16:creationId xmlns:a16="http://schemas.microsoft.com/office/drawing/2014/main" id="{7D9FE16F-4032-C46A-F5DD-ED4E98CB7EA0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4406;p64">
              <a:extLst>
                <a:ext uri="{FF2B5EF4-FFF2-40B4-BE49-F238E27FC236}">
                  <a16:creationId xmlns:a16="http://schemas.microsoft.com/office/drawing/2014/main" id="{7EC986ED-70B2-211E-913F-DF37DE33F9FD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4407;p64">
              <a:extLst>
                <a:ext uri="{FF2B5EF4-FFF2-40B4-BE49-F238E27FC236}">
                  <a16:creationId xmlns:a16="http://schemas.microsoft.com/office/drawing/2014/main" id="{DFEAA08F-4F47-2F5A-D518-C47DBB5B465A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4408;p64">
              <a:extLst>
                <a:ext uri="{FF2B5EF4-FFF2-40B4-BE49-F238E27FC236}">
                  <a16:creationId xmlns:a16="http://schemas.microsoft.com/office/drawing/2014/main" id="{FFF3766A-7001-8BFB-0167-31791FB0B1E2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4409;p64">
              <a:extLst>
                <a:ext uri="{FF2B5EF4-FFF2-40B4-BE49-F238E27FC236}">
                  <a16:creationId xmlns:a16="http://schemas.microsoft.com/office/drawing/2014/main" id="{C3F7996D-5AE6-FFCE-49CA-A4BCC9909BC8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4410;p64">
              <a:extLst>
                <a:ext uri="{FF2B5EF4-FFF2-40B4-BE49-F238E27FC236}">
                  <a16:creationId xmlns:a16="http://schemas.microsoft.com/office/drawing/2014/main" id="{3D29695A-E5C4-DDE7-094F-9A1101FE2CDB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4411;p64">
              <a:extLst>
                <a:ext uri="{FF2B5EF4-FFF2-40B4-BE49-F238E27FC236}">
                  <a16:creationId xmlns:a16="http://schemas.microsoft.com/office/drawing/2014/main" id="{4C1637A9-8DC9-9B97-4BC5-A8CC30905527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4412;p64">
              <a:extLst>
                <a:ext uri="{FF2B5EF4-FFF2-40B4-BE49-F238E27FC236}">
                  <a16:creationId xmlns:a16="http://schemas.microsoft.com/office/drawing/2014/main" id="{AEE42A9C-D364-C7F9-873B-47F59BA554B7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4413;p64">
              <a:extLst>
                <a:ext uri="{FF2B5EF4-FFF2-40B4-BE49-F238E27FC236}">
                  <a16:creationId xmlns:a16="http://schemas.microsoft.com/office/drawing/2014/main" id="{D2A40CF7-0045-E631-D406-6BF01B0D4131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4414;p64">
              <a:extLst>
                <a:ext uri="{FF2B5EF4-FFF2-40B4-BE49-F238E27FC236}">
                  <a16:creationId xmlns:a16="http://schemas.microsoft.com/office/drawing/2014/main" id="{954F8C24-B5FE-34AD-168F-86D99A9BDE75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4415;p64">
              <a:extLst>
                <a:ext uri="{FF2B5EF4-FFF2-40B4-BE49-F238E27FC236}">
                  <a16:creationId xmlns:a16="http://schemas.microsoft.com/office/drawing/2014/main" id="{7B0131E1-71AA-4D35-C768-6E670DCAB152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4416;p64">
              <a:extLst>
                <a:ext uri="{FF2B5EF4-FFF2-40B4-BE49-F238E27FC236}">
                  <a16:creationId xmlns:a16="http://schemas.microsoft.com/office/drawing/2014/main" id="{6842D076-F968-ABB1-C447-48DB2A26B020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4417;p64">
              <a:extLst>
                <a:ext uri="{FF2B5EF4-FFF2-40B4-BE49-F238E27FC236}">
                  <a16:creationId xmlns:a16="http://schemas.microsoft.com/office/drawing/2014/main" id="{D87FA034-787F-09DD-AE68-FE69CCD9CB7E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4418;p64">
              <a:extLst>
                <a:ext uri="{FF2B5EF4-FFF2-40B4-BE49-F238E27FC236}">
                  <a16:creationId xmlns:a16="http://schemas.microsoft.com/office/drawing/2014/main" id="{6A70D39F-B2C4-8A49-B80D-B5415271C9D5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4419;p64">
              <a:extLst>
                <a:ext uri="{FF2B5EF4-FFF2-40B4-BE49-F238E27FC236}">
                  <a16:creationId xmlns:a16="http://schemas.microsoft.com/office/drawing/2014/main" id="{5010C543-4596-5AF0-06DD-81D420166563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4420;p64">
              <a:extLst>
                <a:ext uri="{FF2B5EF4-FFF2-40B4-BE49-F238E27FC236}">
                  <a16:creationId xmlns:a16="http://schemas.microsoft.com/office/drawing/2014/main" id="{BDCF4082-CF46-B054-A6DD-AB65240E5D08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4421;p64">
              <a:extLst>
                <a:ext uri="{FF2B5EF4-FFF2-40B4-BE49-F238E27FC236}">
                  <a16:creationId xmlns:a16="http://schemas.microsoft.com/office/drawing/2014/main" id="{931BC9C7-D0B8-F25B-3423-F6B20CF157FC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4422;p64">
              <a:extLst>
                <a:ext uri="{FF2B5EF4-FFF2-40B4-BE49-F238E27FC236}">
                  <a16:creationId xmlns:a16="http://schemas.microsoft.com/office/drawing/2014/main" id="{632DA092-FD8F-FCDE-3BC1-5DBF7B498DF3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4423;p64">
              <a:extLst>
                <a:ext uri="{FF2B5EF4-FFF2-40B4-BE49-F238E27FC236}">
                  <a16:creationId xmlns:a16="http://schemas.microsoft.com/office/drawing/2014/main" id="{B5A9E69E-24DF-BB77-A434-C261E5DC85CF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4424;p64">
              <a:extLst>
                <a:ext uri="{FF2B5EF4-FFF2-40B4-BE49-F238E27FC236}">
                  <a16:creationId xmlns:a16="http://schemas.microsoft.com/office/drawing/2014/main" id="{5CD1B09A-67E3-8109-316B-D5AAD1524510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4425;p64">
              <a:extLst>
                <a:ext uri="{FF2B5EF4-FFF2-40B4-BE49-F238E27FC236}">
                  <a16:creationId xmlns:a16="http://schemas.microsoft.com/office/drawing/2014/main" id="{89F0D960-CBDD-8B65-1EDE-B9606715430C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4426;p64">
              <a:extLst>
                <a:ext uri="{FF2B5EF4-FFF2-40B4-BE49-F238E27FC236}">
                  <a16:creationId xmlns:a16="http://schemas.microsoft.com/office/drawing/2014/main" id="{FFE22849-2F72-9E88-A789-D4D80C5A06CF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4427;p64">
              <a:extLst>
                <a:ext uri="{FF2B5EF4-FFF2-40B4-BE49-F238E27FC236}">
                  <a16:creationId xmlns:a16="http://schemas.microsoft.com/office/drawing/2014/main" id="{C56D0C15-D74C-630A-9EE2-6BC388559347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4428;p64">
              <a:extLst>
                <a:ext uri="{FF2B5EF4-FFF2-40B4-BE49-F238E27FC236}">
                  <a16:creationId xmlns:a16="http://schemas.microsoft.com/office/drawing/2014/main" id="{B34487B6-9CAC-AF1B-8282-618434489547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4429;p64">
              <a:extLst>
                <a:ext uri="{FF2B5EF4-FFF2-40B4-BE49-F238E27FC236}">
                  <a16:creationId xmlns:a16="http://schemas.microsoft.com/office/drawing/2014/main" id="{8CE51AB2-24C2-28D4-9DF7-36CC1421D316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4430;p64">
              <a:extLst>
                <a:ext uri="{FF2B5EF4-FFF2-40B4-BE49-F238E27FC236}">
                  <a16:creationId xmlns:a16="http://schemas.microsoft.com/office/drawing/2014/main" id="{EFE81FF1-5FC9-8D14-D204-AA4243B6D629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4431;p64">
              <a:extLst>
                <a:ext uri="{FF2B5EF4-FFF2-40B4-BE49-F238E27FC236}">
                  <a16:creationId xmlns:a16="http://schemas.microsoft.com/office/drawing/2014/main" id="{B3F14DE3-44CA-6602-10BE-3B36F7192200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4432;p64">
              <a:extLst>
                <a:ext uri="{FF2B5EF4-FFF2-40B4-BE49-F238E27FC236}">
                  <a16:creationId xmlns:a16="http://schemas.microsoft.com/office/drawing/2014/main" id="{4B6AE687-E107-149F-7947-F7C0AA4838BC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433;p64">
              <a:extLst>
                <a:ext uri="{FF2B5EF4-FFF2-40B4-BE49-F238E27FC236}">
                  <a16:creationId xmlns:a16="http://schemas.microsoft.com/office/drawing/2014/main" id="{5E84C80A-2EDC-396E-8E2B-E659C45B8AC0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434;p64">
              <a:extLst>
                <a:ext uri="{FF2B5EF4-FFF2-40B4-BE49-F238E27FC236}">
                  <a16:creationId xmlns:a16="http://schemas.microsoft.com/office/drawing/2014/main" id="{C7DF1032-B31C-1ED4-083E-2BDCBFBDD45D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435;p64">
              <a:extLst>
                <a:ext uri="{FF2B5EF4-FFF2-40B4-BE49-F238E27FC236}">
                  <a16:creationId xmlns:a16="http://schemas.microsoft.com/office/drawing/2014/main" id="{6A84C036-B6D6-DE10-CA04-58266DAFDDEA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436;p64">
              <a:extLst>
                <a:ext uri="{FF2B5EF4-FFF2-40B4-BE49-F238E27FC236}">
                  <a16:creationId xmlns:a16="http://schemas.microsoft.com/office/drawing/2014/main" id="{BF26AE0A-09E4-3F7A-3023-92125C6C9B58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437;p64">
              <a:extLst>
                <a:ext uri="{FF2B5EF4-FFF2-40B4-BE49-F238E27FC236}">
                  <a16:creationId xmlns:a16="http://schemas.microsoft.com/office/drawing/2014/main" id="{C2A59BE2-68D1-0AFC-BDF5-D351D1CB935A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438;p64">
              <a:extLst>
                <a:ext uri="{FF2B5EF4-FFF2-40B4-BE49-F238E27FC236}">
                  <a16:creationId xmlns:a16="http://schemas.microsoft.com/office/drawing/2014/main" id="{481B369A-7BCE-BDDD-169D-3AF657D26AB3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439;p64">
              <a:extLst>
                <a:ext uri="{FF2B5EF4-FFF2-40B4-BE49-F238E27FC236}">
                  <a16:creationId xmlns:a16="http://schemas.microsoft.com/office/drawing/2014/main" id="{97E3048C-DAD6-E875-D8EA-DAFBA0E0ED7C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440;p64">
              <a:extLst>
                <a:ext uri="{FF2B5EF4-FFF2-40B4-BE49-F238E27FC236}">
                  <a16:creationId xmlns:a16="http://schemas.microsoft.com/office/drawing/2014/main" id="{6327BBA3-C178-CA0D-7737-E8F4278E353D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441;p64">
              <a:extLst>
                <a:ext uri="{FF2B5EF4-FFF2-40B4-BE49-F238E27FC236}">
                  <a16:creationId xmlns:a16="http://schemas.microsoft.com/office/drawing/2014/main" id="{FDFD2A81-7826-FD81-59D3-4FCE1EAC0BAE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442;p64">
              <a:extLst>
                <a:ext uri="{FF2B5EF4-FFF2-40B4-BE49-F238E27FC236}">
                  <a16:creationId xmlns:a16="http://schemas.microsoft.com/office/drawing/2014/main" id="{FDCC92ED-6164-F830-5D16-5026145DBF24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443;p64">
              <a:extLst>
                <a:ext uri="{FF2B5EF4-FFF2-40B4-BE49-F238E27FC236}">
                  <a16:creationId xmlns:a16="http://schemas.microsoft.com/office/drawing/2014/main" id="{FEEF75B1-84AA-E407-C9CE-C3799A887C5E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444;p64">
              <a:extLst>
                <a:ext uri="{FF2B5EF4-FFF2-40B4-BE49-F238E27FC236}">
                  <a16:creationId xmlns:a16="http://schemas.microsoft.com/office/drawing/2014/main" id="{FC904354-8A26-0FD1-ED98-D338CCF91E33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445;p64">
              <a:extLst>
                <a:ext uri="{FF2B5EF4-FFF2-40B4-BE49-F238E27FC236}">
                  <a16:creationId xmlns:a16="http://schemas.microsoft.com/office/drawing/2014/main" id="{E56BC869-D3B6-0BF2-8A8B-9321BD7FA01A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446;p64">
              <a:extLst>
                <a:ext uri="{FF2B5EF4-FFF2-40B4-BE49-F238E27FC236}">
                  <a16:creationId xmlns:a16="http://schemas.microsoft.com/office/drawing/2014/main" id="{9EA1D74F-8374-9ABD-0EA5-679F72C6163C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447;p64">
              <a:extLst>
                <a:ext uri="{FF2B5EF4-FFF2-40B4-BE49-F238E27FC236}">
                  <a16:creationId xmlns:a16="http://schemas.microsoft.com/office/drawing/2014/main" id="{AE047323-C795-6ADF-CD7A-D53BEDC2DD23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448;p64">
              <a:extLst>
                <a:ext uri="{FF2B5EF4-FFF2-40B4-BE49-F238E27FC236}">
                  <a16:creationId xmlns:a16="http://schemas.microsoft.com/office/drawing/2014/main" id="{7EB4EB75-4BBA-80A5-2FC3-CB421A118CFA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449;p64">
              <a:extLst>
                <a:ext uri="{FF2B5EF4-FFF2-40B4-BE49-F238E27FC236}">
                  <a16:creationId xmlns:a16="http://schemas.microsoft.com/office/drawing/2014/main" id="{BEEAC5DE-2AE0-31C9-764E-1BE96586A2DF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450;p64">
              <a:extLst>
                <a:ext uri="{FF2B5EF4-FFF2-40B4-BE49-F238E27FC236}">
                  <a16:creationId xmlns:a16="http://schemas.microsoft.com/office/drawing/2014/main" id="{F390D737-51FE-608F-295C-1C036C53CC71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451;p64">
              <a:extLst>
                <a:ext uri="{FF2B5EF4-FFF2-40B4-BE49-F238E27FC236}">
                  <a16:creationId xmlns:a16="http://schemas.microsoft.com/office/drawing/2014/main" id="{ED8ED675-64EE-5A7A-5110-CFE541604B2E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452;p64">
              <a:extLst>
                <a:ext uri="{FF2B5EF4-FFF2-40B4-BE49-F238E27FC236}">
                  <a16:creationId xmlns:a16="http://schemas.microsoft.com/office/drawing/2014/main" id="{ED06EDA1-B789-DCA9-48F7-E6F47D31F973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453;p64">
              <a:extLst>
                <a:ext uri="{FF2B5EF4-FFF2-40B4-BE49-F238E27FC236}">
                  <a16:creationId xmlns:a16="http://schemas.microsoft.com/office/drawing/2014/main" id="{AFBE0493-4B76-C923-4CE7-F271CC1B5590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454;p64">
              <a:extLst>
                <a:ext uri="{FF2B5EF4-FFF2-40B4-BE49-F238E27FC236}">
                  <a16:creationId xmlns:a16="http://schemas.microsoft.com/office/drawing/2014/main" id="{043C8AC1-1FB5-7BD3-D908-02D1C2588E7B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455;p64">
              <a:extLst>
                <a:ext uri="{FF2B5EF4-FFF2-40B4-BE49-F238E27FC236}">
                  <a16:creationId xmlns:a16="http://schemas.microsoft.com/office/drawing/2014/main" id="{4961E79D-013A-AFF3-E0FE-44F1361A763F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456;p64">
              <a:extLst>
                <a:ext uri="{FF2B5EF4-FFF2-40B4-BE49-F238E27FC236}">
                  <a16:creationId xmlns:a16="http://schemas.microsoft.com/office/drawing/2014/main" id="{A3D0B467-E141-1C79-9DBB-CEAE4CEDC9EC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457;p64">
              <a:extLst>
                <a:ext uri="{FF2B5EF4-FFF2-40B4-BE49-F238E27FC236}">
                  <a16:creationId xmlns:a16="http://schemas.microsoft.com/office/drawing/2014/main" id="{B601F5A3-17A7-D5D9-C969-B4E6C5DEE6C0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458;p64">
              <a:extLst>
                <a:ext uri="{FF2B5EF4-FFF2-40B4-BE49-F238E27FC236}">
                  <a16:creationId xmlns:a16="http://schemas.microsoft.com/office/drawing/2014/main" id="{3963C407-5C52-20EF-2BE2-B48BD9897D15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459;p64">
              <a:extLst>
                <a:ext uri="{FF2B5EF4-FFF2-40B4-BE49-F238E27FC236}">
                  <a16:creationId xmlns:a16="http://schemas.microsoft.com/office/drawing/2014/main" id="{DBA7CA40-9AF8-A213-608B-DD448E32B137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460;p64">
              <a:extLst>
                <a:ext uri="{FF2B5EF4-FFF2-40B4-BE49-F238E27FC236}">
                  <a16:creationId xmlns:a16="http://schemas.microsoft.com/office/drawing/2014/main" id="{4F728648-1DA4-B322-9FAC-FCA5655C24BB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461;p64">
              <a:extLst>
                <a:ext uri="{FF2B5EF4-FFF2-40B4-BE49-F238E27FC236}">
                  <a16:creationId xmlns:a16="http://schemas.microsoft.com/office/drawing/2014/main" id="{DB7B945F-A554-540C-BA91-F9E4619F37EA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462;p64">
              <a:extLst>
                <a:ext uri="{FF2B5EF4-FFF2-40B4-BE49-F238E27FC236}">
                  <a16:creationId xmlns:a16="http://schemas.microsoft.com/office/drawing/2014/main" id="{82E4AE48-5B5B-55BC-FAFC-7E0BEB405E7E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463;p64">
              <a:extLst>
                <a:ext uri="{FF2B5EF4-FFF2-40B4-BE49-F238E27FC236}">
                  <a16:creationId xmlns:a16="http://schemas.microsoft.com/office/drawing/2014/main" id="{A9782161-496E-FA38-DDA9-50F395B5B828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464;p64">
              <a:extLst>
                <a:ext uri="{FF2B5EF4-FFF2-40B4-BE49-F238E27FC236}">
                  <a16:creationId xmlns:a16="http://schemas.microsoft.com/office/drawing/2014/main" id="{BB78B677-CEA7-BBCC-361C-7A58FE039259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465;p64">
              <a:extLst>
                <a:ext uri="{FF2B5EF4-FFF2-40B4-BE49-F238E27FC236}">
                  <a16:creationId xmlns:a16="http://schemas.microsoft.com/office/drawing/2014/main" id="{900AEFC0-4052-A3D6-AE34-9448F60C28D9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466;p64">
              <a:extLst>
                <a:ext uri="{FF2B5EF4-FFF2-40B4-BE49-F238E27FC236}">
                  <a16:creationId xmlns:a16="http://schemas.microsoft.com/office/drawing/2014/main" id="{09CAC75B-C19C-9E4A-3B3E-F82C0B7AA5C7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467;p64">
              <a:extLst>
                <a:ext uri="{FF2B5EF4-FFF2-40B4-BE49-F238E27FC236}">
                  <a16:creationId xmlns:a16="http://schemas.microsoft.com/office/drawing/2014/main" id="{6F783177-8992-C885-DB67-79207DC8EA52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468;p64">
              <a:extLst>
                <a:ext uri="{FF2B5EF4-FFF2-40B4-BE49-F238E27FC236}">
                  <a16:creationId xmlns:a16="http://schemas.microsoft.com/office/drawing/2014/main" id="{E72DC015-743E-596A-FDCA-4F1AA83E3D2B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469;p64">
              <a:extLst>
                <a:ext uri="{FF2B5EF4-FFF2-40B4-BE49-F238E27FC236}">
                  <a16:creationId xmlns:a16="http://schemas.microsoft.com/office/drawing/2014/main" id="{236B82AF-2204-CB82-3663-D17DC991FAD7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470;p64">
              <a:extLst>
                <a:ext uri="{FF2B5EF4-FFF2-40B4-BE49-F238E27FC236}">
                  <a16:creationId xmlns:a16="http://schemas.microsoft.com/office/drawing/2014/main" id="{9EC78868-BF24-5CF5-C11E-C3DBC7DE0489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471;p64">
              <a:extLst>
                <a:ext uri="{FF2B5EF4-FFF2-40B4-BE49-F238E27FC236}">
                  <a16:creationId xmlns:a16="http://schemas.microsoft.com/office/drawing/2014/main" id="{89CCCA7A-E085-1334-CEAF-76F0A47B481F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472;p64">
              <a:extLst>
                <a:ext uri="{FF2B5EF4-FFF2-40B4-BE49-F238E27FC236}">
                  <a16:creationId xmlns:a16="http://schemas.microsoft.com/office/drawing/2014/main" id="{D5481EE9-AFFC-F5C6-CCF4-C6B92B234F9A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473;p64">
              <a:extLst>
                <a:ext uri="{FF2B5EF4-FFF2-40B4-BE49-F238E27FC236}">
                  <a16:creationId xmlns:a16="http://schemas.microsoft.com/office/drawing/2014/main" id="{582C2978-43E5-9D6D-8FEF-CDB076B3B836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474;p64">
              <a:extLst>
                <a:ext uri="{FF2B5EF4-FFF2-40B4-BE49-F238E27FC236}">
                  <a16:creationId xmlns:a16="http://schemas.microsoft.com/office/drawing/2014/main" id="{937BE7F8-F1EC-F180-8478-3B2E48E7EB1D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475;p64">
              <a:extLst>
                <a:ext uri="{FF2B5EF4-FFF2-40B4-BE49-F238E27FC236}">
                  <a16:creationId xmlns:a16="http://schemas.microsoft.com/office/drawing/2014/main" id="{BF3E28D3-ADB9-D5C8-AD15-DA40BFCA2455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476;p64">
              <a:extLst>
                <a:ext uri="{FF2B5EF4-FFF2-40B4-BE49-F238E27FC236}">
                  <a16:creationId xmlns:a16="http://schemas.microsoft.com/office/drawing/2014/main" id="{01215D25-ED41-3DC9-D4DC-071259617FF9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477;p64">
              <a:extLst>
                <a:ext uri="{FF2B5EF4-FFF2-40B4-BE49-F238E27FC236}">
                  <a16:creationId xmlns:a16="http://schemas.microsoft.com/office/drawing/2014/main" id="{86290A04-07FA-38B1-AE10-99DE61F167A0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478;p64">
              <a:extLst>
                <a:ext uri="{FF2B5EF4-FFF2-40B4-BE49-F238E27FC236}">
                  <a16:creationId xmlns:a16="http://schemas.microsoft.com/office/drawing/2014/main" id="{D02143E8-6F9F-04C4-836E-B0ABFBB9EFA2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479;p64">
              <a:extLst>
                <a:ext uri="{FF2B5EF4-FFF2-40B4-BE49-F238E27FC236}">
                  <a16:creationId xmlns:a16="http://schemas.microsoft.com/office/drawing/2014/main" id="{6B0063C6-AECC-EDF2-F6E8-71DB25EEE10E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480;p64">
              <a:extLst>
                <a:ext uri="{FF2B5EF4-FFF2-40B4-BE49-F238E27FC236}">
                  <a16:creationId xmlns:a16="http://schemas.microsoft.com/office/drawing/2014/main" id="{58503911-1B81-BC81-CB27-B8995B96602B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481;p64">
              <a:extLst>
                <a:ext uri="{FF2B5EF4-FFF2-40B4-BE49-F238E27FC236}">
                  <a16:creationId xmlns:a16="http://schemas.microsoft.com/office/drawing/2014/main" id="{EB61E395-0EFE-4F8B-CC18-77A5ED0D030E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482;p64">
              <a:extLst>
                <a:ext uri="{FF2B5EF4-FFF2-40B4-BE49-F238E27FC236}">
                  <a16:creationId xmlns:a16="http://schemas.microsoft.com/office/drawing/2014/main" id="{D753A077-9626-1373-BC38-95DA9EB786BE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483;p64">
              <a:extLst>
                <a:ext uri="{FF2B5EF4-FFF2-40B4-BE49-F238E27FC236}">
                  <a16:creationId xmlns:a16="http://schemas.microsoft.com/office/drawing/2014/main" id="{2B9821AE-E984-B8DB-64F0-0FC898D9181C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484;p64">
              <a:extLst>
                <a:ext uri="{FF2B5EF4-FFF2-40B4-BE49-F238E27FC236}">
                  <a16:creationId xmlns:a16="http://schemas.microsoft.com/office/drawing/2014/main" id="{69BABDCD-3483-8904-1D79-2BB5F64651CA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485;p64">
              <a:extLst>
                <a:ext uri="{FF2B5EF4-FFF2-40B4-BE49-F238E27FC236}">
                  <a16:creationId xmlns:a16="http://schemas.microsoft.com/office/drawing/2014/main" id="{3786A351-770D-0EBD-2DBE-96468D81D735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486;p64">
              <a:extLst>
                <a:ext uri="{FF2B5EF4-FFF2-40B4-BE49-F238E27FC236}">
                  <a16:creationId xmlns:a16="http://schemas.microsoft.com/office/drawing/2014/main" id="{2A13BB5F-CB96-6838-1551-087B01198FAF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487;p64">
              <a:extLst>
                <a:ext uri="{FF2B5EF4-FFF2-40B4-BE49-F238E27FC236}">
                  <a16:creationId xmlns:a16="http://schemas.microsoft.com/office/drawing/2014/main" id="{B93249EE-AB98-3A87-1CDA-139511CB679F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488;p64">
              <a:extLst>
                <a:ext uri="{FF2B5EF4-FFF2-40B4-BE49-F238E27FC236}">
                  <a16:creationId xmlns:a16="http://schemas.microsoft.com/office/drawing/2014/main" id="{169CBD13-D113-4DCB-1AA2-2F24D4AA4C5D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489;p64">
              <a:extLst>
                <a:ext uri="{FF2B5EF4-FFF2-40B4-BE49-F238E27FC236}">
                  <a16:creationId xmlns:a16="http://schemas.microsoft.com/office/drawing/2014/main" id="{3975AEC7-71D1-F1CA-5878-8CEE2213ECB8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490;p64">
              <a:extLst>
                <a:ext uri="{FF2B5EF4-FFF2-40B4-BE49-F238E27FC236}">
                  <a16:creationId xmlns:a16="http://schemas.microsoft.com/office/drawing/2014/main" id="{3500BEBC-FCA2-765A-481A-EA9C3B4E9A2A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491;p64">
              <a:extLst>
                <a:ext uri="{FF2B5EF4-FFF2-40B4-BE49-F238E27FC236}">
                  <a16:creationId xmlns:a16="http://schemas.microsoft.com/office/drawing/2014/main" id="{1AA011F2-718B-49FB-415E-7165E5F8D908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492;p64">
              <a:extLst>
                <a:ext uri="{FF2B5EF4-FFF2-40B4-BE49-F238E27FC236}">
                  <a16:creationId xmlns:a16="http://schemas.microsoft.com/office/drawing/2014/main" id="{D26DE691-9B29-E52A-0E6F-AD3C93CD9973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493;p64">
              <a:extLst>
                <a:ext uri="{FF2B5EF4-FFF2-40B4-BE49-F238E27FC236}">
                  <a16:creationId xmlns:a16="http://schemas.microsoft.com/office/drawing/2014/main" id="{9434998E-21D8-F841-0574-9F287B7122B3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494;p64">
              <a:extLst>
                <a:ext uri="{FF2B5EF4-FFF2-40B4-BE49-F238E27FC236}">
                  <a16:creationId xmlns:a16="http://schemas.microsoft.com/office/drawing/2014/main" id="{A8C4B3A2-1220-12AF-3836-8DDCBD6EA8DE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495;p64">
              <a:extLst>
                <a:ext uri="{FF2B5EF4-FFF2-40B4-BE49-F238E27FC236}">
                  <a16:creationId xmlns:a16="http://schemas.microsoft.com/office/drawing/2014/main" id="{8F5AB716-47AF-0294-544F-506BA895BAAB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496;p64">
              <a:extLst>
                <a:ext uri="{FF2B5EF4-FFF2-40B4-BE49-F238E27FC236}">
                  <a16:creationId xmlns:a16="http://schemas.microsoft.com/office/drawing/2014/main" id="{EBADABB0-508B-2927-D2FD-9B59BCDA0443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497;p64">
              <a:extLst>
                <a:ext uri="{FF2B5EF4-FFF2-40B4-BE49-F238E27FC236}">
                  <a16:creationId xmlns:a16="http://schemas.microsoft.com/office/drawing/2014/main" id="{0C3473AF-75AB-BF38-2DC9-85181B163CEB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498;p64">
              <a:extLst>
                <a:ext uri="{FF2B5EF4-FFF2-40B4-BE49-F238E27FC236}">
                  <a16:creationId xmlns:a16="http://schemas.microsoft.com/office/drawing/2014/main" id="{3367EC52-67F2-DCF0-35E2-D3AE1F31B289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499;p64">
              <a:extLst>
                <a:ext uri="{FF2B5EF4-FFF2-40B4-BE49-F238E27FC236}">
                  <a16:creationId xmlns:a16="http://schemas.microsoft.com/office/drawing/2014/main" id="{E9B46E75-3B57-C15E-B85F-468221F2842B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500;p64">
              <a:extLst>
                <a:ext uri="{FF2B5EF4-FFF2-40B4-BE49-F238E27FC236}">
                  <a16:creationId xmlns:a16="http://schemas.microsoft.com/office/drawing/2014/main" id="{225D5DF4-21CF-E37F-DB5C-CEAEB8ACD2D7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501;p64">
              <a:extLst>
                <a:ext uri="{FF2B5EF4-FFF2-40B4-BE49-F238E27FC236}">
                  <a16:creationId xmlns:a16="http://schemas.microsoft.com/office/drawing/2014/main" id="{DE35B678-3DA6-C781-5ECB-03850FD5A175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502;p64">
              <a:extLst>
                <a:ext uri="{FF2B5EF4-FFF2-40B4-BE49-F238E27FC236}">
                  <a16:creationId xmlns:a16="http://schemas.microsoft.com/office/drawing/2014/main" id="{C5D86416-BCE7-B7DF-1CE1-1713CF3B4D96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503;p64">
              <a:extLst>
                <a:ext uri="{FF2B5EF4-FFF2-40B4-BE49-F238E27FC236}">
                  <a16:creationId xmlns:a16="http://schemas.microsoft.com/office/drawing/2014/main" id="{9A4FC279-449D-931A-3CB1-D91DF5FC7A49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504;p64">
              <a:extLst>
                <a:ext uri="{FF2B5EF4-FFF2-40B4-BE49-F238E27FC236}">
                  <a16:creationId xmlns:a16="http://schemas.microsoft.com/office/drawing/2014/main" id="{9C0571FC-5EFD-156D-5DCC-94E39C05C8B4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505;p64">
              <a:extLst>
                <a:ext uri="{FF2B5EF4-FFF2-40B4-BE49-F238E27FC236}">
                  <a16:creationId xmlns:a16="http://schemas.microsoft.com/office/drawing/2014/main" id="{1A76BFB7-1B62-8655-579F-0E1AC76E3AF6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2B2332-D0B7-3A37-444F-05E4D0C06105}"/>
              </a:ext>
            </a:extLst>
          </p:cNvPr>
          <p:cNvSpPr txBox="1"/>
          <p:nvPr/>
        </p:nvSpPr>
        <p:spPr>
          <a:xfrm>
            <a:off x="965477" y="0"/>
            <a:ext cx="287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atin typeface="+mn-ea"/>
                <a:ea typeface="+mn-ea"/>
              </a:rPr>
              <a:t>분석 결과 개요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7BA9A-3D17-1C98-F85D-F65D03CD0F40}"/>
              </a:ext>
            </a:extLst>
          </p:cNvPr>
          <p:cNvSpPr txBox="1"/>
          <p:nvPr/>
        </p:nvSpPr>
        <p:spPr>
          <a:xfrm>
            <a:off x="1126482" y="999726"/>
            <a:ext cx="138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개발 기간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4BC48-5AEF-E017-400B-DD644F01E50C}"/>
              </a:ext>
            </a:extLst>
          </p:cNvPr>
          <p:cNvSpPr txBox="1"/>
          <p:nvPr/>
        </p:nvSpPr>
        <p:spPr>
          <a:xfrm>
            <a:off x="1126482" y="1756656"/>
            <a:ext cx="138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F4290-59F9-8F2E-48BD-288038C072CC}"/>
              </a:ext>
            </a:extLst>
          </p:cNvPr>
          <p:cNvSpPr txBox="1"/>
          <p:nvPr/>
        </p:nvSpPr>
        <p:spPr>
          <a:xfrm>
            <a:off x="1126482" y="2479110"/>
            <a:ext cx="2157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주요 분석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788D-9DDA-6799-9012-6E4434CE5BB8}"/>
              </a:ext>
            </a:extLst>
          </p:cNvPr>
          <p:cNvSpPr txBox="1"/>
          <p:nvPr/>
        </p:nvSpPr>
        <p:spPr>
          <a:xfrm>
            <a:off x="1126483" y="3252758"/>
            <a:ext cx="2715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분석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1D99F-DF53-5D07-2837-8BAB099217FF}"/>
              </a:ext>
            </a:extLst>
          </p:cNvPr>
          <p:cNvSpPr txBox="1"/>
          <p:nvPr/>
        </p:nvSpPr>
        <p:spPr>
          <a:xfrm>
            <a:off x="3078907" y="861968"/>
            <a:ext cx="3887799" cy="47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+mn-ea"/>
                <a:ea typeface="+mn-ea"/>
              </a:rPr>
              <a:t>2023. 09. 18 ~ 2023. 12.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380EED-C124-0691-5C72-01C160730934}"/>
              </a:ext>
            </a:extLst>
          </p:cNvPr>
          <p:cNvSpPr txBox="1"/>
          <p:nvPr/>
        </p:nvSpPr>
        <p:spPr>
          <a:xfrm>
            <a:off x="3078907" y="1717560"/>
            <a:ext cx="46327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+mn-ea"/>
                <a:ea typeface="+mn-ea"/>
              </a:rPr>
              <a:t>CO2 </a:t>
            </a:r>
            <a:r>
              <a:rPr lang="en-US" altLang="ko-KR" sz="1600" err="1">
                <a:solidFill>
                  <a:schemeClr val="tx1"/>
                </a:solidFill>
                <a:latin typeface="+mn-ea"/>
                <a:ea typeface="+mn-ea"/>
              </a:rPr>
              <a:t>배출</a:t>
            </a:r>
            <a:r>
              <a:rPr lang="ko-KR" altLang="en-US" sz="1600">
                <a:solidFill>
                  <a:schemeClr val="tx1"/>
                </a:solidFill>
                <a:latin typeface="+mn-ea"/>
                <a:ea typeface="+mn-ea"/>
              </a:rPr>
              <a:t>에 영향을 미치는 변수 확인 및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69B69-4515-186F-2909-A4243D2D0D06}"/>
              </a:ext>
            </a:extLst>
          </p:cNvPr>
          <p:cNvSpPr txBox="1"/>
          <p:nvPr/>
        </p:nvSpPr>
        <p:spPr>
          <a:xfrm>
            <a:off x="3078907" y="2442209"/>
            <a:ext cx="418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  <a:ea typeface="+mn-ea"/>
              </a:rPr>
              <a:t>EDA,</a:t>
            </a:r>
            <a:r>
              <a:rPr lang="ko-KR" altLang="en-US" sz="1600">
                <a:latin typeface="+mn-ea"/>
                <a:ea typeface="+mn-ea"/>
              </a:rPr>
              <a:t> 선형회귀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BBFD5-5CB2-3E97-6F2C-F6429B7541E6}"/>
              </a:ext>
            </a:extLst>
          </p:cNvPr>
          <p:cNvSpPr txBox="1"/>
          <p:nvPr/>
        </p:nvSpPr>
        <p:spPr>
          <a:xfrm>
            <a:off x="3078907" y="3175984"/>
            <a:ext cx="4850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화력발전 그 중에서 석탄이 </a:t>
            </a:r>
            <a:r>
              <a:rPr lang="en-US" altLang="ko-KR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CO2</a:t>
            </a:r>
            <a:r>
              <a:rPr lang="ko-KR" altLang="en-US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 배출량에 가장 많은 영향을 줌</a:t>
            </a:r>
            <a:r>
              <a:rPr lang="en-US" altLang="ko-KR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상위 </a:t>
            </a:r>
            <a:r>
              <a:rPr lang="en-US" altLang="ko-KR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10</a:t>
            </a:r>
            <a:r>
              <a:rPr lang="ko-KR" altLang="en-US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개의 국가들이 전체 탄소 배출량의 </a:t>
            </a:r>
            <a:r>
              <a:rPr lang="en-US" altLang="ko-KR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50%</a:t>
            </a:r>
            <a:r>
              <a:rPr lang="ko-KR" altLang="en-US"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를 배출하고 있음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D53C01-1E5A-05D1-EEA9-8A3841F3FAE7}"/>
              </a:ext>
            </a:extLst>
          </p:cNvPr>
          <p:cNvSpPr/>
          <p:nvPr/>
        </p:nvSpPr>
        <p:spPr>
          <a:xfrm>
            <a:off x="4482479" y="4435478"/>
            <a:ext cx="569102" cy="258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576407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>
                <a:latin typeface="+mn-ea"/>
                <a:ea typeface="+mn-ea"/>
              </a:rPr>
              <a:t>서론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4806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23"/>
          <p:cNvGrpSpPr/>
          <p:nvPr/>
        </p:nvGrpSpPr>
        <p:grpSpPr>
          <a:xfrm>
            <a:off x="2274502" y="1358015"/>
            <a:ext cx="4594994" cy="2447917"/>
            <a:chOff x="233350" y="949250"/>
            <a:chExt cx="7137300" cy="3802300"/>
          </a:xfrm>
        </p:grpSpPr>
        <p:sp>
          <p:nvSpPr>
            <p:cNvPr id="1054" name="Google Shape;1054;p2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105" name="Google Shape;1105;p23"/>
          <p:cNvGrpSpPr/>
          <p:nvPr/>
        </p:nvGrpSpPr>
        <p:grpSpPr>
          <a:xfrm>
            <a:off x="6588674" y="3610305"/>
            <a:ext cx="1463100" cy="1426035"/>
            <a:chOff x="6969125" y="2654816"/>
            <a:chExt cx="1463100" cy="1426035"/>
          </a:xfrm>
        </p:grpSpPr>
        <p:sp>
          <p:nvSpPr>
            <p:cNvPr id="1106" name="Google Shape;1106;p23"/>
            <p:cNvSpPr txBox="1"/>
            <p:nvPr/>
          </p:nvSpPr>
          <p:spPr>
            <a:xfrm>
              <a:off x="6971382" y="2654816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가뭄과 홍수가 빈발할 것</a:t>
              </a:r>
              <a:endParaRPr sz="1600">
                <a:solidFill>
                  <a:schemeClr val="tx1"/>
                </a:solidFill>
                <a:latin typeface="+mn-ea"/>
                <a:ea typeface="+mn-ea"/>
                <a:cs typeface="Fjalla One"/>
                <a:sym typeface="Fjalla One"/>
              </a:endParaRPr>
            </a:p>
          </p:txBody>
        </p:sp>
        <p:sp>
          <p:nvSpPr>
            <p:cNvPr id="1107" name="Google Shape;1107;p23"/>
            <p:cNvSpPr txBox="1"/>
            <p:nvPr/>
          </p:nvSpPr>
          <p:spPr>
            <a:xfrm>
              <a:off x="6969125" y="3239651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>
                  <a:latin typeface="+mn-ea"/>
                  <a:ea typeface="+mn-ea"/>
                  <a:hlinkClick r:id="rId3"/>
                </a:rPr>
                <a:t>호주</a:t>
              </a:r>
              <a:r>
                <a:rPr lang="en-US" altLang="ko-KR" sz="800">
                  <a:latin typeface="+mn-ea"/>
                  <a:ea typeface="+mn-ea"/>
                  <a:hlinkClick r:id="rId3"/>
                </a:rPr>
                <a:t>, </a:t>
              </a:r>
              <a:r>
                <a:rPr lang="ko-KR" altLang="en-US" sz="800">
                  <a:latin typeface="+mn-ea"/>
                  <a:ea typeface="+mn-ea"/>
                  <a:hlinkClick r:id="rId3"/>
                </a:rPr>
                <a:t>전 세계에서 가장 빨리 더워져</a:t>
              </a:r>
              <a:r>
                <a:rPr lang="en-US" altLang="ko-KR" sz="800">
                  <a:latin typeface="+mn-ea"/>
                  <a:ea typeface="+mn-ea"/>
                  <a:hlinkClick r:id="rId3"/>
                </a:rPr>
                <a:t>...“</a:t>
              </a:r>
              <a:r>
                <a:rPr lang="ko-KR" altLang="en-US" sz="800">
                  <a:latin typeface="+mn-ea"/>
                  <a:ea typeface="+mn-ea"/>
                  <a:hlinkClick r:id="rId3"/>
                </a:rPr>
                <a:t>가뭄과 홍수가 빈발할 것” </a:t>
              </a:r>
              <a:r>
                <a:rPr lang="en-US" altLang="ko-KR" sz="800">
                  <a:latin typeface="+mn-ea"/>
                  <a:ea typeface="+mn-ea"/>
                  <a:hlinkClick r:id="rId3"/>
                </a:rPr>
                <a:t>- </a:t>
              </a:r>
              <a:r>
                <a:rPr lang="ko-KR" altLang="en-US" sz="800" err="1">
                  <a:latin typeface="+mn-ea"/>
                  <a:ea typeface="+mn-ea"/>
                  <a:hlinkClick r:id="rId3"/>
                </a:rPr>
                <a:t>아시아투데이</a:t>
              </a:r>
              <a:r>
                <a:rPr lang="ko-KR" altLang="en-US" sz="800">
                  <a:latin typeface="+mn-ea"/>
                  <a:ea typeface="+mn-ea"/>
                  <a:hlinkClick r:id="rId3"/>
                </a:rPr>
                <a:t> </a:t>
              </a:r>
              <a:r>
                <a:rPr lang="en-US" altLang="ko-KR" sz="800">
                  <a:latin typeface="+mn-ea"/>
                  <a:ea typeface="+mn-ea"/>
                  <a:hlinkClick r:id="rId3"/>
                </a:rPr>
                <a:t>(</a:t>
              </a:r>
              <a:r>
                <a:rPr lang="en-US" altLang="ko-KR" sz="800" err="1">
                  <a:latin typeface="+mn-ea"/>
                  <a:ea typeface="+mn-ea"/>
                  <a:hlinkClick r:id="rId3"/>
                </a:rPr>
                <a:t>asiatoday.co.kr</a:t>
              </a:r>
              <a:r>
                <a:rPr lang="en-US" altLang="ko-KR" sz="800">
                  <a:latin typeface="+mn-ea"/>
                  <a:ea typeface="+mn-ea"/>
                  <a:hlinkClick r:id="rId3"/>
                </a:rPr>
                <a:t>)</a:t>
              </a:r>
              <a:endParaRPr sz="800">
                <a:solidFill>
                  <a:srgbClr val="494949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1108" name="Google Shape;1108;p23"/>
          <p:cNvGrpSpPr/>
          <p:nvPr/>
        </p:nvGrpSpPr>
        <p:grpSpPr>
          <a:xfrm>
            <a:off x="796369" y="2959255"/>
            <a:ext cx="1463100" cy="1426035"/>
            <a:chOff x="711775" y="2654816"/>
            <a:chExt cx="1463100" cy="1426035"/>
          </a:xfrm>
        </p:grpSpPr>
        <p:sp>
          <p:nvSpPr>
            <p:cNvPr id="1109" name="Google Shape;1109;p23"/>
            <p:cNvSpPr txBox="1"/>
            <p:nvPr/>
          </p:nvSpPr>
          <p:spPr>
            <a:xfrm>
              <a:off x="714024" y="2654816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한겨울 남미 </a:t>
              </a:r>
              <a:r>
                <a:rPr lang="en-US" altLang="ko-KR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40</a:t>
              </a: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도 육박</a:t>
              </a:r>
            </a:p>
          </p:txBody>
        </p:sp>
        <p:sp>
          <p:nvSpPr>
            <p:cNvPr id="1110" name="Google Shape;1110;p23"/>
            <p:cNvSpPr txBox="1"/>
            <p:nvPr/>
          </p:nvSpPr>
          <p:spPr>
            <a:xfrm>
              <a:off x="711775" y="3239651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>
                  <a:latin typeface="+mn-lt"/>
                  <a:hlinkClick r:id="rId4"/>
                </a:rPr>
                <a:t>한겨울 남미 </a:t>
              </a:r>
              <a:r>
                <a:rPr lang="en-US" altLang="ko-KR" sz="800">
                  <a:latin typeface="+mn-lt"/>
                  <a:hlinkClick r:id="rId4"/>
                </a:rPr>
                <a:t>40</a:t>
              </a:r>
              <a:r>
                <a:rPr lang="ko-KR" altLang="en-US" sz="800">
                  <a:latin typeface="+mn-lt"/>
                  <a:hlinkClick r:id="rId4"/>
                </a:rPr>
                <a:t>도 육박 </a:t>
              </a:r>
              <a:r>
                <a:rPr lang="en-US" altLang="ko-KR" sz="800">
                  <a:latin typeface="+mn-lt"/>
                  <a:hlinkClick r:id="rId4"/>
                </a:rPr>
                <a:t>- </a:t>
              </a:r>
              <a:r>
                <a:rPr lang="ko-KR" altLang="en-US" sz="800">
                  <a:latin typeface="+mn-lt"/>
                  <a:hlinkClick r:id="rId4"/>
                </a:rPr>
                <a:t>부산일보 </a:t>
              </a:r>
              <a:r>
                <a:rPr lang="en-US" altLang="ko-KR" sz="800">
                  <a:latin typeface="+mn-lt"/>
                  <a:hlinkClick r:id="rId4"/>
                </a:rPr>
                <a:t>(busan.com)</a:t>
              </a:r>
              <a:endParaRPr sz="800">
                <a:solidFill>
                  <a:srgbClr val="494949"/>
                </a:solidFill>
                <a:latin typeface="+mn-lt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1111" name="Google Shape;1111;p23"/>
          <p:cNvGrpSpPr/>
          <p:nvPr/>
        </p:nvGrpSpPr>
        <p:grpSpPr>
          <a:xfrm>
            <a:off x="6896152" y="1615447"/>
            <a:ext cx="1463100" cy="1426050"/>
            <a:chOff x="6969125" y="1143425"/>
            <a:chExt cx="1463100" cy="1426050"/>
          </a:xfrm>
        </p:grpSpPr>
        <p:sp>
          <p:nvSpPr>
            <p:cNvPr id="1112" name="Google Shape;1112;p23"/>
            <p:cNvSpPr txBox="1"/>
            <p:nvPr/>
          </p:nvSpPr>
          <p:spPr>
            <a:xfrm>
              <a:off x="6971382" y="1143425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한국은 패딩 일본은 반소매 </a:t>
              </a:r>
              <a:endParaRPr sz="1600">
                <a:solidFill>
                  <a:schemeClr val="tx1"/>
                </a:solidFill>
                <a:latin typeface="+mn-ea"/>
                <a:ea typeface="+mn-ea"/>
                <a:cs typeface="Fjalla One"/>
                <a:sym typeface="Fjalla One"/>
              </a:endParaRPr>
            </a:p>
          </p:txBody>
        </p:sp>
        <p:sp>
          <p:nvSpPr>
            <p:cNvPr id="1113" name="Google Shape;1113;p23"/>
            <p:cNvSpPr txBox="1"/>
            <p:nvPr/>
          </p:nvSpPr>
          <p:spPr>
            <a:xfrm>
              <a:off x="6969125" y="1728275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>
                  <a:latin typeface="+mn-ea"/>
                  <a:ea typeface="+mn-ea"/>
                  <a:hlinkClick r:id="rId5"/>
                </a:rPr>
                <a:t>한국 패딩 꺼낸 날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…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일본은 반소매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, 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중국은 폭설로 한겨울 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: 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국제일반 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: 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국제 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: 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뉴스 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: </a:t>
              </a:r>
              <a:r>
                <a:rPr lang="ko-KR" altLang="en-US" sz="800">
                  <a:latin typeface="+mn-ea"/>
                  <a:ea typeface="+mn-ea"/>
                  <a:hlinkClick r:id="rId5"/>
                </a:rPr>
                <a:t>한겨레 </a:t>
              </a:r>
              <a:r>
                <a:rPr lang="en-US" altLang="ko-KR" sz="800">
                  <a:latin typeface="+mn-ea"/>
                  <a:ea typeface="+mn-ea"/>
                  <a:hlinkClick r:id="rId5"/>
                </a:rPr>
                <a:t>(hani.co.kr)</a:t>
              </a:r>
              <a:endParaRPr lang="ko-KR" altLang="en-US" sz="800">
                <a:solidFill>
                  <a:srgbClr val="494949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1114" name="Google Shape;1114;p23"/>
          <p:cNvGrpSpPr/>
          <p:nvPr/>
        </p:nvGrpSpPr>
        <p:grpSpPr>
          <a:xfrm>
            <a:off x="917308" y="920497"/>
            <a:ext cx="1463100" cy="1426050"/>
            <a:chOff x="711775" y="1143425"/>
            <a:chExt cx="1463100" cy="1426050"/>
          </a:xfrm>
        </p:grpSpPr>
        <p:sp>
          <p:nvSpPr>
            <p:cNvPr id="1115" name="Google Shape;1115;p23"/>
            <p:cNvSpPr txBox="1"/>
            <p:nvPr/>
          </p:nvSpPr>
          <p:spPr>
            <a:xfrm>
              <a:off x="714024" y="1143425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rgbClr val="494949"/>
                  </a:solidFill>
                  <a:latin typeface="+mn-ea"/>
                  <a:ea typeface="+mn-ea"/>
                  <a:cs typeface="Barlow Semi Condensed"/>
                  <a:sym typeface="Barlow Semi Condensed"/>
                </a:rPr>
                <a:t>LA 34</a:t>
              </a:r>
              <a:r>
                <a:rPr lang="ko-KR" altLang="en-US" sz="1600">
                  <a:solidFill>
                    <a:srgbClr val="494949"/>
                  </a:solidFill>
                  <a:latin typeface="+mn-ea"/>
                  <a:ea typeface="+mn-ea"/>
                  <a:cs typeface="Barlow Semi Condensed"/>
                  <a:sym typeface="Barlow Semi Condensed"/>
                </a:rPr>
                <a:t>년 만에 눈보라 경고</a:t>
              </a:r>
            </a:p>
          </p:txBody>
        </p:sp>
        <p:sp>
          <p:nvSpPr>
            <p:cNvPr id="1116" name="Google Shape;1116;p23"/>
            <p:cNvSpPr txBox="1"/>
            <p:nvPr/>
          </p:nvSpPr>
          <p:spPr>
            <a:xfrm>
              <a:off x="711775" y="1728275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기상이변 덮친 미국</a:t>
              </a:r>
              <a:r>
                <a:rPr lang="en-US" altLang="ko-KR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…LA 34</a:t>
              </a:r>
              <a:r>
                <a:rPr lang="ko-KR" altLang="en-US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년 만에 눈보라 경보 </a:t>
              </a:r>
              <a:r>
                <a:rPr lang="en-US" altLang="ko-KR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| </a:t>
              </a:r>
              <a:r>
                <a:rPr lang="ko-KR" altLang="en-US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서울경제 </a:t>
              </a:r>
              <a:r>
                <a:rPr lang="en-US" altLang="ko-KR" sz="800" dirty="0">
                  <a:solidFill>
                    <a:srgbClr val="77C6FC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(sedaily.com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sz="800" dirty="0">
                <a:solidFill>
                  <a:schemeClr val="tx1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  <p:sp>
        <p:nvSpPr>
          <p:cNvPr id="1117" name="Google Shape;1117;p23"/>
          <p:cNvSpPr/>
          <p:nvPr/>
        </p:nvSpPr>
        <p:spPr>
          <a:xfrm>
            <a:off x="2870330" y="1913630"/>
            <a:ext cx="232800" cy="232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lt"/>
            </a:endParaRPr>
          </a:p>
        </p:txBody>
      </p:sp>
      <p:sp>
        <p:nvSpPr>
          <p:cNvPr id="1118" name="Google Shape;1118;p23"/>
          <p:cNvSpPr/>
          <p:nvPr/>
        </p:nvSpPr>
        <p:spPr>
          <a:xfrm>
            <a:off x="6323432" y="3173718"/>
            <a:ext cx="232800" cy="2328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119" name="Google Shape;1119;p23"/>
          <p:cNvSpPr/>
          <p:nvPr/>
        </p:nvSpPr>
        <p:spPr>
          <a:xfrm>
            <a:off x="5726640" y="2009670"/>
            <a:ext cx="232800" cy="232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lt"/>
            </a:endParaRPr>
          </a:p>
        </p:txBody>
      </p:sp>
      <p:sp>
        <p:nvSpPr>
          <p:cNvPr id="1120" name="Google Shape;1120;p23"/>
          <p:cNvSpPr/>
          <p:nvPr/>
        </p:nvSpPr>
        <p:spPr>
          <a:xfrm>
            <a:off x="3275274" y="2842855"/>
            <a:ext cx="232800" cy="232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1129" name="Google Shape;1129;p23"/>
          <p:cNvCxnSpPr>
            <a:cxnSpLocks/>
            <a:endCxn id="1117" idx="1"/>
          </p:cNvCxnSpPr>
          <p:nvPr/>
        </p:nvCxnSpPr>
        <p:spPr>
          <a:xfrm>
            <a:off x="2378157" y="1206847"/>
            <a:ext cx="526266" cy="7408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23"/>
          <p:cNvCxnSpPr>
            <a:cxnSpLocks/>
            <a:endCxn id="1120" idx="2"/>
          </p:cNvCxnSpPr>
          <p:nvPr/>
        </p:nvCxnSpPr>
        <p:spPr>
          <a:xfrm flipV="1">
            <a:off x="2257218" y="2959255"/>
            <a:ext cx="1018056" cy="286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1" name="Google Shape;1131;p23"/>
          <p:cNvCxnSpPr>
            <a:cxnSpLocks/>
            <a:endCxn id="1119" idx="7"/>
          </p:cNvCxnSpPr>
          <p:nvPr/>
        </p:nvCxnSpPr>
        <p:spPr>
          <a:xfrm flipH="1">
            <a:off x="5925347" y="1901797"/>
            <a:ext cx="973062" cy="1419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23"/>
          <p:cNvCxnSpPr>
            <a:cxnSpLocks/>
            <a:endCxn id="1118" idx="6"/>
          </p:cNvCxnSpPr>
          <p:nvPr/>
        </p:nvCxnSpPr>
        <p:spPr>
          <a:xfrm flipH="1" flipV="1">
            <a:off x="6556232" y="3290118"/>
            <a:ext cx="763999" cy="320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105;p23">
            <a:extLst>
              <a:ext uri="{FF2B5EF4-FFF2-40B4-BE49-F238E27FC236}">
                <a16:creationId xmlns:a16="http://schemas.microsoft.com/office/drawing/2014/main" id="{1D27E62C-446D-4ECB-5675-010393E8073F}"/>
              </a:ext>
            </a:extLst>
          </p:cNvPr>
          <p:cNvGrpSpPr/>
          <p:nvPr/>
        </p:nvGrpSpPr>
        <p:grpSpPr>
          <a:xfrm>
            <a:off x="4007918" y="3855183"/>
            <a:ext cx="1463100" cy="1426035"/>
            <a:chOff x="6969125" y="2654816"/>
            <a:chExt cx="1463100" cy="1426035"/>
          </a:xfrm>
        </p:grpSpPr>
        <p:sp>
          <p:nvSpPr>
            <p:cNvPr id="15" name="Google Shape;1106;p23">
              <a:extLst>
                <a:ext uri="{FF2B5EF4-FFF2-40B4-BE49-F238E27FC236}">
                  <a16:creationId xmlns:a16="http://schemas.microsoft.com/office/drawing/2014/main" id="{128691F3-FE4A-9FB4-DCB3-BD472B587B20}"/>
                </a:ext>
              </a:extLst>
            </p:cNvPr>
            <p:cNvSpPr txBox="1"/>
            <p:nvPr/>
          </p:nvSpPr>
          <p:spPr>
            <a:xfrm>
              <a:off x="6971382" y="2654816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어린이 난민 </a:t>
              </a:r>
              <a:r>
                <a:rPr 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4,300</a:t>
              </a: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만명</a:t>
              </a:r>
              <a:endParaRPr sz="1600">
                <a:solidFill>
                  <a:schemeClr val="tx1"/>
                </a:solidFill>
                <a:latin typeface="+mn-ea"/>
                <a:ea typeface="+mn-ea"/>
                <a:cs typeface="Fjalla One"/>
                <a:sym typeface="Fjalla One"/>
              </a:endParaRPr>
            </a:p>
          </p:txBody>
        </p:sp>
        <p:sp>
          <p:nvSpPr>
            <p:cNvPr id="16" name="Google Shape;1107;p23">
              <a:extLst>
                <a:ext uri="{FF2B5EF4-FFF2-40B4-BE49-F238E27FC236}">
                  <a16:creationId xmlns:a16="http://schemas.microsoft.com/office/drawing/2014/main" id="{356F06DC-3878-1DF0-2825-463ABFC4DD70}"/>
                </a:ext>
              </a:extLst>
            </p:cNvPr>
            <p:cNvSpPr txBox="1"/>
            <p:nvPr/>
          </p:nvSpPr>
          <p:spPr>
            <a:xfrm>
              <a:off x="6969125" y="3239651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>
                  <a:latin typeface="+mn-ea"/>
                  <a:ea typeface="+mn-ea"/>
                  <a:hlinkClick r:id="rId7"/>
                </a:rPr>
                <a:t>[</a:t>
              </a:r>
              <a:r>
                <a:rPr lang="ko-KR" altLang="en-US" sz="800">
                  <a:latin typeface="+mn-ea"/>
                  <a:ea typeface="+mn-ea"/>
                  <a:hlinkClick r:id="rId7"/>
                </a:rPr>
                <a:t>영상</a:t>
              </a:r>
              <a:r>
                <a:rPr lang="en-US" altLang="ko-KR" sz="800">
                  <a:latin typeface="+mn-ea"/>
                  <a:ea typeface="+mn-ea"/>
                  <a:hlinkClick r:id="rId7"/>
                </a:rPr>
                <a:t>] 5</a:t>
              </a:r>
              <a:r>
                <a:rPr lang="ko-KR" altLang="en-US" sz="800">
                  <a:latin typeface="+mn-ea"/>
                  <a:ea typeface="+mn-ea"/>
                  <a:hlinkClick r:id="rId7"/>
                </a:rPr>
                <a:t>년간 기상이변으로 발생한 어린이 난민만 </a:t>
              </a:r>
              <a:r>
                <a:rPr lang="en-US" altLang="ko-KR" sz="800">
                  <a:latin typeface="+mn-ea"/>
                  <a:ea typeface="+mn-ea"/>
                  <a:hlinkClick r:id="rId7"/>
                </a:rPr>
                <a:t>4,300</a:t>
              </a:r>
              <a:r>
                <a:rPr lang="ko-KR" altLang="en-US" sz="800">
                  <a:latin typeface="+mn-ea"/>
                  <a:ea typeface="+mn-ea"/>
                  <a:hlinkClick r:id="rId7"/>
                </a:rPr>
                <a:t>만 명 </a:t>
              </a:r>
              <a:r>
                <a:rPr lang="en-US" altLang="ko-KR" sz="800">
                  <a:latin typeface="+mn-ea"/>
                  <a:ea typeface="+mn-ea"/>
                  <a:hlinkClick r:id="rId7"/>
                </a:rPr>
                <a:t>| </a:t>
              </a:r>
              <a:r>
                <a:rPr lang="en-US" altLang="ko-KR" sz="800" err="1">
                  <a:latin typeface="+mn-ea"/>
                  <a:ea typeface="+mn-ea"/>
                  <a:hlinkClick r:id="rId7"/>
                </a:rPr>
                <a:t>KBS</a:t>
              </a:r>
              <a:r>
                <a:rPr lang="en-US" altLang="ko-KR" sz="800">
                  <a:latin typeface="+mn-ea"/>
                  <a:ea typeface="+mn-ea"/>
                  <a:hlinkClick r:id="rId7"/>
                </a:rPr>
                <a:t> </a:t>
              </a:r>
              <a:r>
                <a:rPr lang="ko-KR" altLang="en-US" sz="800">
                  <a:latin typeface="+mn-ea"/>
                  <a:ea typeface="+mn-ea"/>
                  <a:hlinkClick r:id="rId7"/>
                </a:rPr>
                <a:t>뉴스</a:t>
              </a:r>
              <a:endParaRPr sz="800">
                <a:solidFill>
                  <a:srgbClr val="494949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  <p:sp>
        <p:nvSpPr>
          <p:cNvPr id="17" name="Google Shape;1118;p23">
            <a:extLst>
              <a:ext uri="{FF2B5EF4-FFF2-40B4-BE49-F238E27FC236}">
                <a16:creationId xmlns:a16="http://schemas.microsoft.com/office/drawing/2014/main" id="{8D247D7B-CEA7-7464-832C-A6400DCD83BB}"/>
              </a:ext>
            </a:extLst>
          </p:cNvPr>
          <p:cNvSpPr/>
          <p:nvPr/>
        </p:nvSpPr>
        <p:spPr>
          <a:xfrm>
            <a:off x="4595932" y="2562031"/>
            <a:ext cx="232800" cy="2328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18" name="Google Shape;1132;p23">
            <a:extLst>
              <a:ext uri="{FF2B5EF4-FFF2-40B4-BE49-F238E27FC236}">
                <a16:creationId xmlns:a16="http://schemas.microsoft.com/office/drawing/2014/main" id="{65F8771C-ECD1-35CE-5206-709B95EC6248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4712332" y="2794831"/>
            <a:ext cx="27143" cy="10603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1111;p23">
            <a:extLst>
              <a:ext uri="{FF2B5EF4-FFF2-40B4-BE49-F238E27FC236}">
                <a16:creationId xmlns:a16="http://schemas.microsoft.com/office/drawing/2014/main" id="{A5DFE81B-0102-9A4D-7C6E-AA67A311C0F8}"/>
              </a:ext>
            </a:extLst>
          </p:cNvPr>
          <p:cNvGrpSpPr/>
          <p:nvPr/>
        </p:nvGrpSpPr>
        <p:grpSpPr>
          <a:xfrm>
            <a:off x="5255093" y="102349"/>
            <a:ext cx="1463100" cy="1449150"/>
            <a:chOff x="6958074" y="1245951"/>
            <a:chExt cx="1463100" cy="1451642"/>
          </a:xfrm>
        </p:grpSpPr>
        <p:sp>
          <p:nvSpPr>
            <p:cNvPr id="24" name="Google Shape;1112;p23">
              <a:extLst>
                <a:ext uri="{FF2B5EF4-FFF2-40B4-BE49-F238E27FC236}">
                  <a16:creationId xmlns:a16="http://schemas.microsoft.com/office/drawing/2014/main" id="{C444F725-E76D-A991-BD18-43848A026D35}"/>
                </a:ext>
              </a:extLst>
            </p:cNvPr>
            <p:cNvSpPr txBox="1"/>
            <p:nvPr/>
          </p:nvSpPr>
          <p:spPr>
            <a:xfrm>
              <a:off x="6961996" y="1245951"/>
              <a:ext cx="145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>
                  <a:solidFill>
                    <a:schemeClr val="tx1"/>
                  </a:solidFill>
                  <a:latin typeface="+mn-ea"/>
                  <a:ea typeface="+mn-ea"/>
                  <a:cs typeface="Fjalla One"/>
                  <a:sym typeface="Fjalla One"/>
                </a:rPr>
                <a:t>유럽 곳곳 기상이변</a:t>
              </a:r>
              <a:endParaRPr sz="1600">
                <a:solidFill>
                  <a:schemeClr val="tx1"/>
                </a:solidFill>
                <a:latin typeface="+mn-ea"/>
                <a:ea typeface="+mn-ea"/>
                <a:cs typeface="Fjalla One"/>
                <a:sym typeface="Fjalla One"/>
              </a:endParaRPr>
            </a:p>
          </p:txBody>
        </p:sp>
        <p:sp>
          <p:nvSpPr>
            <p:cNvPr id="25" name="Google Shape;1113;p23">
              <a:extLst>
                <a:ext uri="{FF2B5EF4-FFF2-40B4-BE49-F238E27FC236}">
                  <a16:creationId xmlns:a16="http://schemas.microsoft.com/office/drawing/2014/main" id="{B086178E-35B5-51F1-C9C8-893E48CB2321}"/>
                </a:ext>
              </a:extLst>
            </p:cNvPr>
            <p:cNvSpPr txBox="1"/>
            <p:nvPr/>
          </p:nvSpPr>
          <p:spPr>
            <a:xfrm>
              <a:off x="6958074" y="1856393"/>
              <a:ext cx="14631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>
                  <a:latin typeface="+mn-ea"/>
                  <a:ea typeface="+mn-ea"/>
                  <a:hlinkClick r:id="rId8"/>
                </a:rPr>
                <a:t>폭염</a:t>
              </a:r>
              <a:r>
                <a:rPr lang="en-US" altLang="ko-KR" sz="800">
                  <a:latin typeface="+mn-ea"/>
                  <a:ea typeface="+mn-ea"/>
                  <a:hlinkClick r:id="rId8"/>
                </a:rPr>
                <a:t>·</a:t>
              </a:r>
              <a:r>
                <a:rPr lang="ko-KR" altLang="en-US" sz="800">
                  <a:latin typeface="+mn-ea"/>
                  <a:ea typeface="+mn-ea"/>
                  <a:hlinkClick r:id="rId8"/>
                </a:rPr>
                <a:t>산불에 기록적 폭우</a:t>
              </a:r>
              <a:r>
                <a:rPr lang="en-US" altLang="ko-KR" sz="800">
                  <a:latin typeface="+mn-ea"/>
                  <a:ea typeface="+mn-ea"/>
                  <a:hlinkClick r:id="rId8"/>
                </a:rPr>
                <a:t>...</a:t>
              </a:r>
              <a:r>
                <a:rPr lang="ko-KR" altLang="en-US" sz="800">
                  <a:latin typeface="+mn-ea"/>
                  <a:ea typeface="+mn-ea"/>
                  <a:hlinkClick r:id="rId8"/>
                </a:rPr>
                <a:t>유럽 곳곳 기상이변 </a:t>
              </a:r>
              <a:r>
                <a:rPr lang="en-US" altLang="ko-KR" sz="800">
                  <a:latin typeface="+mn-ea"/>
                  <a:ea typeface="+mn-ea"/>
                  <a:hlinkClick r:id="rId8"/>
                </a:rPr>
                <a:t>(ytn.co.kr)</a:t>
              </a:r>
              <a:endParaRPr lang="ko-KR" altLang="en-US" sz="800">
                <a:solidFill>
                  <a:srgbClr val="494949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  <p:sp>
        <p:nvSpPr>
          <p:cNvPr id="26" name="Google Shape;1119;p23">
            <a:extLst>
              <a:ext uri="{FF2B5EF4-FFF2-40B4-BE49-F238E27FC236}">
                <a16:creationId xmlns:a16="http://schemas.microsoft.com/office/drawing/2014/main" id="{0A25B398-F45F-F24B-4235-309874263B8B}"/>
              </a:ext>
            </a:extLst>
          </p:cNvPr>
          <p:cNvSpPr/>
          <p:nvPr/>
        </p:nvSpPr>
        <p:spPr>
          <a:xfrm>
            <a:off x="4487871" y="1785193"/>
            <a:ext cx="232800" cy="232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latin typeface="+mn-lt"/>
            </a:endParaRPr>
          </a:p>
        </p:txBody>
      </p:sp>
      <p:cxnSp>
        <p:nvCxnSpPr>
          <p:cNvPr id="27" name="Google Shape;1131;p23">
            <a:extLst>
              <a:ext uri="{FF2B5EF4-FFF2-40B4-BE49-F238E27FC236}">
                <a16:creationId xmlns:a16="http://schemas.microsoft.com/office/drawing/2014/main" id="{96D83DC1-CEBE-7107-387B-49B002C06C0D}"/>
              </a:ext>
            </a:extLst>
          </p:cNvPr>
          <p:cNvCxnSpPr>
            <a:cxnSpLocks/>
            <a:endCxn id="26" idx="7"/>
          </p:cNvCxnSpPr>
          <p:nvPr/>
        </p:nvCxnSpPr>
        <p:spPr>
          <a:xfrm flipH="1">
            <a:off x="4686578" y="718092"/>
            <a:ext cx="712004" cy="11011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FA24B0-D38E-1B53-7A22-0D5E27A2066D}"/>
              </a:ext>
            </a:extLst>
          </p:cNvPr>
          <p:cNvSpPr txBox="1"/>
          <p:nvPr/>
        </p:nvSpPr>
        <p:spPr>
          <a:xfrm>
            <a:off x="877397" y="-7469"/>
            <a:ext cx="20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latin typeface="+mj-lt"/>
                <a:ea typeface="+mj-ea"/>
              </a:rPr>
              <a:t>주제 선정 이유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AAE22-75D9-2F76-F221-84502BEE4BF4}"/>
              </a:ext>
            </a:extLst>
          </p:cNvPr>
          <p:cNvSpPr txBox="1"/>
          <p:nvPr/>
        </p:nvSpPr>
        <p:spPr>
          <a:xfrm>
            <a:off x="-60168" y="0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atin typeface="+mn-ea"/>
                <a:ea typeface="+mn-ea"/>
              </a:rPr>
              <a:t>데이터 수집 및 </a:t>
            </a:r>
            <a:r>
              <a:rPr lang="ko-KR" altLang="en-US" sz="1800" b="1" err="1">
                <a:latin typeface="+mn-ea"/>
                <a:ea typeface="+mn-ea"/>
              </a:rPr>
              <a:t>전처리</a:t>
            </a:r>
            <a:endParaRPr lang="ko-KR" altLang="en-US" sz="1800" b="1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3C5A9-706E-4E9B-0C50-7A6BC70ED58A}"/>
              </a:ext>
            </a:extLst>
          </p:cNvPr>
          <p:cNvSpPr txBox="1"/>
          <p:nvPr/>
        </p:nvSpPr>
        <p:spPr>
          <a:xfrm>
            <a:off x="2121850" y="3790812"/>
            <a:ext cx="5379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  <a:ea typeface="+mn-ea"/>
              </a:rPr>
              <a:t>수집 자료</a:t>
            </a:r>
            <a:r>
              <a:rPr lang="en-US" altLang="ko-KR" sz="1100">
                <a:latin typeface="+mn-ea"/>
                <a:ea typeface="+mn-ea"/>
              </a:rPr>
              <a:t>: </a:t>
            </a:r>
            <a:r>
              <a:rPr lang="ko-KR" altLang="en-US" sz="1100">
                <a:latin typeface="+mn-ea"/>
                <a:ea typeface="+mn-ea"/>
              </a:rPr>
              <a:t>발전량</a:t>
            </a:r>
            <a:r>
              <a:rPr lang="en-US" altLang="ko-KR" sz="1100">
                <a:latin typeface="+mn-ea"/>
                <a:ea typeface="+mn-ea"/>
              </a:rPr>
              <a:t>, </a:t>
            </a:r>
            <a:r>
              <a:rPr lang="ko-KR" altLang="en-US" sz="1100">
                <a:latin typeface="+mn-ea"/>
                <a:ea typeface="+mn-ea"/>
              </a:rPr>
              <a:t>소비량</a:t>
            </a:r>
            <a:r>
              <a:rPr lang="en-US" altLang="ko-KR" sz="1100">
                <a:latin typeface="+mn-ea"/>
                <a:ea typeface="+mn-ea"/>
              </a:rPr>
              <a:t>, </a:t>
            </a:r>
            <a:r>
              <a:rPr lang="ko-KR" altLang="en-US" sz="1100">
                <a:latin typeface="+mn-ea"/>
                <a:ea typeface="+mn-ea"/>
              </a:rPr>
              <a:t>탄소배출량</a:t>
            </a:r>
            <a:r>
              <a:rPr lang="en-US" altLang="ko-KR" sz="1100">
                <a:latin typeface="+mn-ea"/>
                <a:ea typeface="+mn-ea"/>
              </a:rPr>
              <a:t>, </a:t>
            </a:r>
            <a:r>
              <a:rPr lang="ko-KR" altLang="en-US" sz="1100">
                <a:latin typeface="+mn-ea"/>
                <a:ea typeface="+mn-ea"/>
              </a:rPr>
              <a:t>전력 소비량</a:t>
            </a:r>
            <a:r>
              <a:rPr lang="en-US" altLang="ko-KR" sz="1100">
                <a:latin typeface="+mn-ea"/>
                <a:ea typeface="+mn-ea"/>
              </a:rPr>
              <a:t>, GDP, </a:t>
            </a:r>
            <a:r>
              <a:rPr lang="ko-KR" altLang="en-US" sz="1100">
                <a:latin typeface="+mn-ea"/>
                <a:ea typeface="+mn-ea"/>
              </a:rPr>
              <a:t>인구</a:t>
            </a:r>
            <a:endParaRPr lang="en-US" altLang="ko-KR" sz="1100">
              <a:latin typeface="+mn-ea"/>
              <a:ea typeface="+mn-ea"/>
            </a:endParaRPr>
          </a:p>
          <a:p>
            <a:r>
              <a:rPr lang="ko-KR" altLang="en-US" sz="1100">
                <a:latin typeface="+mn-ea"/>
                <a:ea typeface="+mn-ea"/>
              </a:rPr>
              <a:t>범위</a:t>
            </a:r>
            <a:r>
              <a:rPr lang="en-US" altLang="ko-KR" sz="1100">
                <a:latin typeface="+mn-ea"/>
                <a:ea typeface="+mn-ea"/>
              </a:rPr>
              <a:t>:1980 ~ 2021</a:t>
            </a:r>
          </a:p>
        </p:txBody>
      </p:sp>
      <p:pic>
        <p:nvPicPr>
          <p:cNvPr id="1028" name="Picture 4" descr="Energy Information Administration (EIA) Archives | Page 3 of 3 | Opus  Kinetic">
            <a:extLst>
              <a:ext uri="{FF2B5EF4-FFF2-40B4-BE49-F238E27FC236}">
                <a16:creationId xmlns:a16="http://schemas.microsoft.com/office/drawing/2014/main" id="{E66EFB79-1A08-BA07-08E3-3FFEB2A2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68378"/>
            <a:ext cx="4657725" cy="2600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988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F9AD3A31-61CC-BA62-FE1F-1D56D607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1" y="392853"/>
            <a:ext cx="2426873" cy="24152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FF3F8B4-0E13-B5F3-D9B9-40182CD03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23" y="392853"/>
            <a:ext cx="2426873" cy="24152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5971DF-348A-4C39-49F1-C05680CD0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1" y="2858613"/>
            <a:ext cx="2426873" cy="22307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E512AB2-E13B-2B75-009A-A4FCA8534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105" y="392853"/>
            <a:ext cx="3959754" cy="4696460"/>
          </a:xfrm>
          <a:prstGeom prst="rect">
            <a:avLst/>
          </a:prstGeom>
        </p:spPr>
      </p:pic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D55C64E-5579-7752-485C-95A818EDA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123" y="2881326"/>
            <a:ext cx="1150241" cy="2207987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0F6479A-95F7-FD12-2FAD-DA192003E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620" y="2881326"/>
            <a:ext cx="1150242" cy="2207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02472-F2E0-7CD8-565D-2266DAB0E948}"/>
              </a:ext>
            </a:extLst>
          </p:cNvPr>
          <p:cNvSpPr txBox="1"/>
          <p:nvPr/>
        </p:nvSpPr>
        <p:spPr>
          <a:xfrm>
            <a:off x="-53340" y="-1721"/>
            <a:ext cx="399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atin typeface="+mn-ea"/>
                <a:ea typeface="+mn-ea"/>
              </a:rPr>
              <a:t>데이터 수집 및 </a:t>
            </a:r>
            <a:r>
              <a:rPr lang="ko-KR" altLang="en-US" sz="1800" b="1" err="1">
                <a:latin typeface="+mn-ea"/>
                <a:ea typeface="+mn-ea"/>
              </a:rPr>
              <a:t>전처리</a:t>
            </a:r>
            <a:endParaRPr lang="ko-KR" altLang="en-US" sz="1800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7746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None/>
            </a:pPr>
            <a:r>
              <a:rPr lang="ko-KR" altLang="en-US" sz="4800">
                <a:latin typeface="+mn-ea"/>
                <a:ea typeface="+mn-ea"/>
                <a:cs typeface="Arial" panose="020B0604020202020204" pitchFamily="34" charset="0"/>
                <a:sym typeface="Barlow Semi Condensed Medium"/>
              </a:rPr>
              <a:t>모델 구축 및 검증</a:t>
            </a:r>
            <a:endParaRPr lang="en-US" altLang="ko-KR" sz="4800">
              <a:latin typeface="+mn-ea"/>
              <a:ea typeface="+mn-ea"/>
              <a:cs typeface="Arial" panose="020B0604020202020204" pitchFamily="34" charset="0"/>
              <a:sym typeface="Barlow Semi Condensed Medium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67328033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IT마케팅_MS_Azure_원본</Template>
  <TotalTime>0</TotalTime>
  <Words>853</Words>
  <Application>Microsoft Office PowerPoint</Application>
  <PresentationFormat>화면 슬라이드 쇼(16:9)</PresentationFormat>
  <Paragraphs>214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Fjalla One</vt:lpstr>
      <vt:lpstr>맑은 고딕</vt:lpstr>
      <vt:lpstr>Barlow Semi Condensed Medium</vt:lpstr>
      <vt:lpstr>나눔고딕</vt:lpstr>
      <vt:lpstr>Barlow Semi Condensed</vt:lpstr>
      <vt:lpstr>Roboto Condensed Light</vt:lpstr>
      <vt:lpstr>Arial</vt:lpstr>
      <vt:lpstr>Technology Consulting by Slidesgo</vt:lpstr>
      <vt:lpstr>K-DIGITAL  2 TEAM</vt:lpstr>
      <vt:lpstr>PowerPoint 프레젠테이션</vt:lpstr>
      <vt:lpstr>분석 결과 요약</vt:lpstr>
      <vt:lpstr>PowerPoint 프레젠테이션</vt:lpstr>
      <vt:lpstr>서론</vt:lpstr>
      <vt:lpstr>PowerPoint 프레젠테이션</vt:lpstr>
      <vt:lpstr>PowerPoint 프레젠테이션</vt:lpstr>
      <vt:lpstr>PowerPoint 프레젠테이션</vt:lpstr>
      <vt:lpstr>모델 구축 및 검증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종합결론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9th Secretary-General of the UN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Azure</dc:title>
  <dc:creator>김기환</dc:creator>
  <cp:lastModifiedBy>oneway only</cp:lastModifiedBy>
  <cp:revision>1</cp:revision>
  <dcterms:created xsi:type="dcterms:W3CDTF">2023-11-11T07:03:19Z</dcterms:created>
  <dcterms:modified xsi:type="dcterms:W3CDTF">2023-11-27T04:49:25Z</dcterms:modified>
</cp:coreProperties>
</file>